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06DE99-CBC3-4F91-962E-C7E589D41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3284BF9-6F72-4D72-B4A7-D8C0488ED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011A7E-E55E-4796-87D1-95C28C86F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3AEE18-1D28-42F0-A65C-A5179147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6FD68B-9210-4B29-A219-2BB928F67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2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0CD461-288C-42D5-9C01-90089078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73ABC02-59A5-4441-AE45-68C11D8A9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2F8033-AF04-4116-869A-78F73E47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509E9-8F6D-4663-8239-C0FD31853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A5038AF-D8A4-4643-B37D-8ED9D4DB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38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EBEC266-CE66-4068-B091-BAD77A165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45896D6-D265-4C81-BD07-CA76E19C2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FBC42A7-DAC7-417F-9AEC-473F8953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D703320-0166-4047-B48A-FF6CC32F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534850-BCD2-481E-820B-015130F8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779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3A90BA-825C-479A-978C-2D81419E0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4BA9A6-1B05-44B7-9886-9602953AD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0EEBA5D-E0DF-4BB2-81D9-15B36A092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B50EAA0-0463-46E2-BF39-51B15AE1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05C39C-104E-4D4B-B1EE-72BED7DB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38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95A423-9461-48DD-9358-75511A31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21142F0-41B4-462C-AB6D-8A1EC5F91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096AB65-601C-4886-A34A-E8FBE707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9F0472-E06C-4C35-8473-01F842CB8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A738BEF-D916-4B76-98DE-B698B1BA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935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DE6C9D-4D3F-4390-9EA4-5D01652B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D2D7B2-F9FA-477B-AAA8-61E72D104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68961F8-ABBF-460A-84FC-827468853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D33F52F-11FD-4AAC-9C51-1A648F9D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727AE38-30CF-4865-8413-51F7B9EA0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F9560A-DC29-4988-AF3E-3FA9F3C54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10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FEF797-A83A-4887-AB54-2634FA72B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CF27C3-3812-4E82-A376-8CB065CD9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2CB1AA4-BC3C-490D-B467-8A6665121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C6A0FC7-5D7E-4D7B-9EA0-7CD5DBE57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51EDC0D0-22EE-4F61-AD73-3CA8CD8FE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87E4ACC-55E0-4FB0-8B4A-7C5A7EEA1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28A0429-096F-4650-A6D3-74163666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270D3E6-B231-409F-9C1B-652082D85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0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15EA8E-D7BF-4900-B022-FB0FE433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842C27E-FD12-465E-9AD4-597B8B53A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BBE6A98-3C15-41E6-9726-85005368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D7320AF-4379-4E09-89A8-16687472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98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E67DCF1-F20D-4CC2-9A32-67A8571D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F5A4BFF-23BE-4F62-B48F-2EDF08BB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F5416E-0CF2-47C8-B722-BB22BB42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17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10B9FB-36D7-452E-BE06-F741DFD57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16B2D4-9983-470C-836A-7EAC2300A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2A15E46-0270-4957-AC2C-185665C0E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B52BD2A-A422-4E42-ACA5-47F174499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3D7D4E0-57B2-4F45-BB25-0DF6E255C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1E83814-1C62-440D-A70D-65BCB91B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5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922DF4-A800-4C3A-95BB-A281B229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2B8B33-6399-4A83-972C-CEEE2235E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E0F2765-9270-433C-AB00-AB21FB894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B71A7F-8D92-4587-9D03-8EB41A708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22914B7-FA4D-4A5A-BBF6-A720D981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6475FF0-5603-4840-A49C-5CF9721D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22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000">
              <a:srgbClr val="7030A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9E7947C-9F8C-4E04-9240-315DFDA2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5AE35D3-C30C-479B-92BE-17C50D6F4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2C9698-8574-4391-A231-5AFD6E4ADA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2AB92-ED27-42F3-B9AF-E4A9A21886E4}" type="datetimeFigureOut">
              <a:rPr lang="zh-TW" altLang="en-US" smtClean="0"/>
              <a:t>2024/11/4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05EBA8E-D6A2-42F4-991D-CDF2B4FD2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A1617A9-7146-46CD-BCA9-56CDF5A47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169E8-2F38-47B1-8235-9A29BB3F80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89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B67DBB7-7157-49C1-A976-E64867B0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3598"/>
            <a:ext cx="10515600" cy="1325563"/>
          </a:xfrm>
          <a:gradFill>
            <a:gsLst>
              <a:gs pos="61500">
                <a:srgbClr val="9D9CD3"/>
              </a:gs>
              <a:gs pos="49000">
                <a:srgbClr val="8E78C2"/>
              </a:gs>
              <a:gs pos="2600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6000">
                <a:schemeClr val="accent1">
                  <a:lumMod val="45000"/>
                  <a:lumOff val="55000"/>
                </a:schemeClr>
              </a:gs>
              <a:gs pos="97000">
                <a:schemeClr val="accent1">
                  <a:lumMod val="30000"/>
                  <a:lumOff val="7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pPr algn="ctr"/>
            <a:r>
              <a:rPr lang="zh-TW" altLang="en-US" sz="8000" dirty="0">
                <a:ln w="12700">
                  <a:solidFill>
                    <a:schemeClr val="bg2">
                      <a:lumMod val="25000"/>
                    </a:schemeClr>
                  </a:solidFill>
                </a:ln>
                <a:gradFill flip="none" rotWithShape="1">
                  <a:gsLst>
                    <a:gs pos="0">
                      <a:srgbClr val="7030A0">
                        <a:tint val="66000"/>
                        <a:satMod val="160000"/>
                      </a:srgbClr>
                    </a:gs>
                    <a:gs pos="50000">
                      <a:srgbClr val="7030A0">
                        <a:tint val="44500"/>
                        <a:satMod val="160000"/>
                      </a:srgbClr>
                    </a:gs>
                    <a:gs pos="100000">
                      <a:srgbClr val="7030A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effectLst>
                  <a:reflection blurRad="6350" stA="53000" endA="300" endPos="35500" dir="5400000" sy="-90000" algn="bl" rotWithShape="0"/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快來猜猜看</a:t>
            </a:r>
          </a:p>
        </p:txBody>
      </p:sp>
      <p:sp>
        <p:nvSpPr>
          <p:cNvPr id="2" name="流程圖: 結束點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3C88B51-9C3A-4B42-9007-C134C41246FE}"/>
              </a:ext>
            </a:extLst>
          </p:cNvPr>
          <p:cNvSpPr/>
          <p:nvPr/>
        </p:nvSpPr>
        <p:spPr>
          <a:xfrm>
            <a:off x="3854824" y="4141694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65404E5-336C-43A1-A8C0-A6B874E8D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66" y="2462864"/>
            <a:ext cx="2548209" cy="246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14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push.wav"/>
          </p:stSnd>
        </p:sndAc>
      </p:transition>
    </mc:Choice>
    <mc:Fallback>
      <p:transition spd="med">
        <p:fade/>
        <p:sndAc>
          <p:stSnd>
            <p:snd r:embed="rId2" name="push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B438E1-9013-48E9-AB65-25F09949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請問周三第四節課是什麼？</a:t>
            </a:r>
          </a:p>
        </p:txBody>
      </p:sp>
      <p:sp>
        <p:nvSpPr>
          <p:cNvPr id="3" name="流程圖: 結束點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B054C67-3882-466D-82FE-38274DE36291}"/>
              </a:ext>
            </a:extLst>
          </p:cNvPr>
          <p:cNvSpPr/>
          <p:nvPr/>
        </p:nvSpPr>
        <p:spPr>
          <a:xfrm>
            <a:off x="4186518" y="4204447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數學</a:t>
            </a:r>
          </a:p>
        </p:txBody>
      </p:sp>
      <p:sp>
        <p:nvSpPr>
          <p:cNvPr id="4" name="流程圖: 結束點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1FD2D21-B708-4FFA-B0EC-ABD7308F0BB9}"/>
              </a:ext>
            </a:extLst>
          </p:cNvPr>
          <p:cNvSpPr/>
          <p:nvPr/>
        </p:nvSpPr>
        <p:spPr>
          <a:xfrm>
            <a:off x="0" y="4204447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自然</a:t>
            </a:r>
          </a:p>
        </p:txBody>
      </p:sp>
      <p:sp>
        <p:nvSpPr>
          <p:cNvPr id="5" name="流程圖: 結束點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AF5D0539-C7EF-4945-A6A9-1661DD643A27}"/>
              </a:ext>
            </a:extLst>
          </p:cNvPr>
          <p:cNvSpPr/>
          <p:nvPr/>
        </p:nvSpPr>
        <p:spPr>
          <a:xfrm>
            <a:off x="8373036" y="4204447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國語</a:t>
            </a:r>
          </a:p>
        </p:txBody>
      </p:sp>
    </p:spTree>
    <p:extLst>
      <p:ext uri="{BB962C8B-B14F-4D97-AF65-F5344CB8AC3E}">
        <p14:creationId xmlns:p14="http://schemas.microsoft.com/office/powerpoint/2010/main" val="387073939"/>
      </p:ext>
    </p:extLst>
  </p:cSld>
  <p:clrMapOvr>
    <a:masterClrMapping/>
  </p:clrMapOvr>
  <p:transition spd="slow">
    <p:randomBar dir="vert"/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F3249BE8-26C0-4711-904E-5623B11F56BE}"/>
              </a:ext>
            </a:extLst>
          </p:cNvPr>
          <p:cNvSpPr/>
          <p:nvPr/>
        </p:nvSpPr>
        <p:spPr>
          <a:xfrm>
            <a:off x="4327508" y="252850"/>
            <a:ext cx="7207623" cy="37325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答錯！</a:t>
            </a: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AE38E850-75BC-4542-8467-2001553ACC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7859" y="803565"/>
            <a:ext cx="5125367" cy="4911436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759DD1F-AC56-484A-B8E1-5BE572C649C6}"/>
              </a:ext>
            </a:extLst>
          </p:cNvPr>
          <p:cNvSpPr/>
          <p:nvPr/>
        </p:nvSpPr>
        <p:spPr>
          <a:xfrm>
            <a:off x="3666565" y="4536140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6243372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6FDDF9CB-8593-443A-9E39-6B7C2AA5DD8B}"/>
              </a:ext>
            </a:extLst>
          </p:cNvPr>
          <p:cNvSpPr/>
          <p:nvPr/>
        </p:nvSpPr>
        <p:spPr>
          <a:xfrm>
            <a:off x="6610791" y="526744"/>
            <a:ext cx="4784435" cy="319578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答對！叫你第一名</a:t>
            </a:r>
          </a:p>
        </p:txBody>
      </p:sp>
      <p:pic>
        <p:nvPicPr>
          <p:cNvPr id="6" name="圖片 5" descr="說讚的 Pusheen 貓">
            <a:extLst>
              <a:ext uri="{FF2B5EF4-FFF2-40B4-BE49-F238E27FC236}">
                <a16:creationId xmlns:a16="http://schemas.microsoft.com/office/drawing/2014/main" id="{DF3FDB46-ECF8-4D61-951B-9D6D4DD66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77" y="-250537"/>
            <a:ext cx="4638963" cy="4638963"/>
          </a:xfrm>
          <a:prstGeom prst="rect">
            <a:avLst/>
          </a:prstGeom>
        </p:spPr>
      </p:pic>
      <p:sp>
        <p:nvSpPr>
          <p:cNvPr id="4" name="流程圖: 結束點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30C2F87-4C83-40B7-9AB2-F9E024381CC8}"/>
              </a:ext>
            </a:extLst>
          </p:cNvPr>
          <p:cNvSpPr/>
          <p:nvPr/>
        </p:nvSpPr>
        <p:spPr>
          <a:xfrm>
            <a:off x="3406589" y="4733365"/>
            <a:ext cx="3693458" cy="1846730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n>
                  <a:solidFill>
                    <a:srgbClr val="002060"/>
                  </a:solidFill>
                </a:ln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4107255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文鼎疊圓體</vt:lpstr>
      <vt:lpstr>Arial</vt:lpstr>
      <vt:lpstr>Calibri</vt:lpstr>
      <vt:lpstr>Calibri Light</vt:lpstr>
      <vt:lpstr>Office 佈景主題</vt:lpstr>
      <vt:lpstr>快來猜猜看</vt:lpstr>
      <vt:lpstr>請問周三第四節課是什麼？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快來猜猜看</dc:title>
  <dc:creator>user</dc:creator>
  <cp:lastModifiedBy>user</cp:lastModifiedBy>
  <cp:revision>10</cp:revision>
  <dcterms:created xsi:type="dcterms:W3CDTF">2024-10-21T06:09:29Z</dcterms:created>
  <dcterms:modified xsi:type="dcterms:W3CDTF">2024-11-04T06:22:57Z</dcterms:modified>
</cp:coreProperties>
</file>