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CF74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55DC0E-53F8-450E-B68F-A7AFF2BE6D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798A0E0-864B-48AA-86F7-585F6C2251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0FA4E95-54A9-45AB-B9C6-DDF58BFB6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F9080-F0A1-4D00-B635-AEC79D31A1B5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1F7F041-CD61-4D91-85F6-65BD922C6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209A5EC-908F-4469-AD0F-10AC05984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3227-F9C2-4F18-9257-82B13274E6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6144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443610-722E-4734-9127-3EA623519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901F090-900E-4D2D-B656-3016F4AFBC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83FBD14-D4D5-4BC1-94E4-433DA9998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F9080-F0A1-4D00-B635-AEC79D31A1B5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094CE98-34E1-4B62-8921-C5AD9CFC5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D2F338F-8F41-4DD8-B281-6550936E0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3227-F9C2-4F18-9257-82B13274E6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9621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237474-F5E8-4418-8666-96363DF913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FF6BD4E-A646-4C54-B4D2-08E570F306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E861D2-BF47-440C-B497-B588EC663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F9080-F0A1-4D00-B635-AEC79D31A1B5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075F4C6-6781-41B3-BB9F-E4A9068FF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8CF9282-4E6D-45C4-895D-704EA75CE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3227-F9C2-4F18-9257-82B13274E6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6549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60EE6DD-84E3-484C-97B7-ECE4AF0A3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C016301-E20F-447E-909C-F1B78AFD5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7BD4C4B-4F0D-430D-A1A9-80921ACC2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F9080-F0A1-4D00-B635-AEC79D31A1B5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54D65F3-5A80-481C-B3A6-5503B0AA2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6513E5-8148-4176-B72A-2DF6DC5D3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3227-F9C2-4F18-9257-82B13274E6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0531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3AAAE48-7A88-4107-AE77-62CD20E40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DBA6505-AC10-4951-8DB0-848415804D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C7B6800-849F-4DD0-938E-B9B217900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F9080-F0A1-4D00-B635-AEC79D31A1B5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5A7EC34-86E9-4A6A-A766-3D9665D75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3F93A8D-7D6D-4CFA-982F-52DA1A283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3227-F9C2-4F18-9257-82B13274E6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9593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7BE3DFA-550C-4C59-B958-091582ABA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89DAF11-6A34-48B2-8768-2875694C88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3CD2001-6977-4E88-B49B-F744C97957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4FB022E-9417-45F6-988B-A7FEB9DA6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F9080-F0A1-4D00-B635-AEC79D31A1B5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5466FD3-7732-4A91-8639-9A9EC5E1B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2341499-45B7-420E-80B5-34640FF20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3227-F9C2-4F18-9257-82B13274E6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8582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FAB9C2-EE93-4AE6-8F15-C0E92E9F4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F180574-6A16-400F-BEF4-128FBA76B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DB2C64A-9D44-45BD-9D62-04EC33974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AB3F39EC-7BF4-465E-93F7-6C6E28F891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623CA2A5-123A-430E-8FE2-1BF2DB99EB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C1052082-C585-4763-B78A-02E62D5D9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F9080-F0A1-4D00-B635-AEC79D31A1B5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6BD0E00E-2848-47A6-967E-137BC0179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98CAAE3-0AB9-4138-92F7-9694675A9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3227-F9C2-4F18-9257-82B13274E6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4036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EB375C8-C3A7-451A-9ED2-67B2E240E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BD743C1-FE69-41D2-B24B-DE17B9840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F9080-F0A1-4D00-B635-AEC79D31A1B5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79C1AC3-C3E6-405E-BAF9-22661BA72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41D5FAC-9B8A-407F-AAB5-67ABCAF07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3227-F9C2-4F18-9257-82B13274E6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1027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F783CD8D-42EE-4E43-AE68-74E8BAB42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F9080-F0A1-4D00-B635-AEC79D31A1B5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339A2DB-9722-4D7E-8911-40A010BF3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21DE408-08E6-4838-BEAC-E2638ADD4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3227-F9C2-4F18-9257-82B13274E6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5574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89E7D6C-E979-4B00-8108-87D929C64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8AB3330-15AA-4630-8E47-AA0A234FC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F49534F-23DF-48C3-8245-BC9E9958FD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ECA6F27-396E-45A9-A7BA-310689BF9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F9080-F0A1-4D00-B635-AEC79D31A1B5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93C7CF9-75DA-44C8-A8D0-924AAF870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E688F7F-E339-41F6-A865-C199D3E34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3227-F9C2-4F18-9257-82B13274E6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2057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2C1D930-A6ED-4F11-BE0E-6C7C31FEA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3E4ED2D3-FA61-48F1-B344-C27973F940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A629875-2024-4D09-91EB-740F4D9482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DFA5888-C699-4DFF-85B8-8DFA58F10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F9080-F0A1-4D00-B635-AEC79D31A1B5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404B9D4-6F11-43DE-95B5-B5186471D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60DAE02-18BC-436A-8403-BA80E079F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A3227-F9C2-4F18-9257-82B13274E6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4664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F74F8"/>
            </a:gs>
            <a:gs pos="74000">
              <a:schemeClr val="accent1">
                <a:lumMod val="45000"/>
                <a:lumOff val="55000"/>
              </a:schemeClr>
            </a:gs>
            <a:gs pos="8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BACB4E0-662E-45E5-B443-F190F7305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DBA9243-0179-4295-A241-457863886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A921437-A4DF-47B2-BE3F-0A566FB9F2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F9080-F0A1-4D00-B635-AEC79D31A1B5}" type="datetimeFigureOut">
              <a:rPr lang="zh-TW" altLang="en-US" smtClean="0"/>
              <a:t>2024/11/11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087FEE8-6733-4B86-B753-33299F7514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A0B7AAE-B7C6-43EE-A849-BF29D8CC9D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A3227-F9C2-4F18-9257-82B13274E6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5191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D18D0E-9E1D-440A-AEAB-3F22D297E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8000" b="1" dirty="0">
                <a:ln w="1016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大家來動腦</a:t>
            </a:r>
          </a:p>
        </p:txBody>
      </p:sp>
      <p:sp>
        <p:nvSpPr>
          <p:cNvPr id="3" name="矩形: 圓角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868C012-FA36-4ADB-A20C-F921985EE542}"/>
              </a:ext>
            </a:extLst>
          </p:cNvPr>
          <p:cNvSpPr/>
          <p:nvPr/>
        </p:nvSpPr>
        <p:spPr>
          <a:xfrm>
            <a:off x="5038165" y="4769223"/>
            <a:ext cx="2241177" cy="986117"/>
          </a:xfrm>
          <a:prstGeom prst="roundRect">
            <a:avLst/>
          </a:prstGeom>
          <a:ln w="381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</a:p>
        </p:txBody>
      </p:sp>
      <p:pic>
        <p:nvPicPr>
          <p:cNvPr id="9" name="圖片 8" descr="微笑 Gummy Monsters">
            <a:extLst>
              <a:ext uri="{FF2B5EF4-FFF2-40B4-BE49-F238E27FC236}">
                <a16:creationId xmlns:a16="http://schemas.microsoft.com/office/drawing/2014/main" id="{07AD75CA-C14C-4DD9-BC50-7D7AF7D632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282" y="1936375"/>
            <a:ext cx="4123765" cy="4123765"/>
          </a:xfrm>
          <a:prstGeom prst="rect">
            <a:avLst/>
          </a:prstGeom>
        </p:spPr>
      </p:pic>
      <p:pic>
        <p:nvPicPr>
          <p:cNvPr id="11" name="圖片 10" descr="彩虹 Gummy Monsters">
            <a:extLst>
              <a:ext uri="{FF2B5EF4-FFF2-40B4-BE49-F238E27FC236}">
                <a16:creationId xmlns:a16="http://schemas.microsoft.com/office/drawing/2014/main" id="{4152C41E-2F15-40D7-945D-2FABBFE716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0953" y="170328"/>
            <a:ext cx="4123765" cy="4123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7845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5" name="suction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4D62A1B-A543-4DD6-80CE-854DF2C99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5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請問綠色的狗是什麼？</a:t>
            </a:r>
          </a:p>
        </p:txBody>
      </p:sp>
      <p:sp>
        <p:nvSpPr>
          <p:cNvPr id="3" name="矩形: 圓角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F34C50B-2180-4840-A97B-883A50C1EA29}"/>
              </a:ext>
            </a:extLst>
          </p:cNvPr>
          <p:cNvSpPr/>
          <p:nvPr/>
        </p:nvSpPr>
        <p:spPr>
          <a:xfrm>
            <a:off x="8767481" y="4652680"/>
            <a:ext cx="2241177" cy="986117"/>
          </a:xfrm>
          <a:prstGeom prst="roundRect">
            <a:avLst/>
          </a:prstGeom>
          <a:ln w="381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怪狗</a:t>
            </a:r>
          </a:p>
        </p:txBody>
      </p:sp>
      <p:sp>
        <p:nvSpPr>
          <p:cNvPr id="4" name="矩形: 圓角 3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9212D867-4909-4B31-B5FB-747E6BFB5956}"/>
              </a:ext>
            </a:extLst>
          </p:cNvPr>
          <p:cNvSpPr/>
          <p:nvPr/>
        </p:nvSpPr>
        <p:spPr>
          <a:xfrm>
            <a:off x="4975411" y="4652681"/>
            <a:ext cx="2241177" cy="986117"/>
          </a:xfrm>
          <a:prstGeom prst="roundRect">
            <a:avLst/>
          </a:prstGeom>
          <a:ln w="381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奇異果</a:t>
            </a:r>
          </a:p>
        </p:txBody>
      </p:sp>
      <p:sp>
        <p:nvSpPr>
          <p:cNvPr id="5" name="矩形: 圓角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12C8303-2DC6-48CF-8D0C-AEE87989A382}"/>
              </a:ext>
            </a:extLst>
          </p:cNvPr>
          <p:cNvSpPr/>
          <p:nvPr/>
        </p:nvSpPr>
        <p:spPr>
          <a:xfrm>
            <a:off x="1183341" y="4652682"/>
            <a:ext cx="2241177" cy="986117"/>
          </a:xfrm>
          <a:prstGeom prst="roundRect">
            <a:avLst/>
          </a:prstGeom>
          <a:ln w="381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綠狗</a:t>
            </a:r>
          </a:p>
        </p:txBody>
      </p:sp>
    </p:spTree>
    <p:extLst>
      <p:ext uri="{BB962C8B-B14F-4D97-AF65-F5344CB8AC3E}">
        <p14:creationId xmlns:p14="http://schemas.microsoft.com/office/powerpoint/2010/main" val="2623368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  <p:sndAc>
          <p:stSnd>
            <p:snd r:embed="rId2" name="breeze.wav"/>
          </p:stSnd>
        </p:sndAc>
      </p:transition>
    </mc:Choice>
    <mc:Fallback xmlns="">
      <p:transition spd="slow">
        <p:fade/>
        <p:sndAc>
          <p:stSnd>
            <p:snd r:embed="rId3" name="breeze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: 八角 1">
            <a:extLst>
              <a:ext uri="{FF2B5EF4-FFF2-40B4-BE49-F238E27FC236}">
                <a16:creationId xmlns:a16="http://schemas.microsoft.com/office/drawing/2014/main" id="{3F3444B2-8676-4456-91CC-347E5BED173F}"/>
              </a:ext>
            </a:extLst>
          </p:cNvPr>
          <p:cNvSpPr/>
          <p:nvPr/>
        </p:nvSpPr>
        <p:spPr>
          <a:xfrm>
            <a:off x="5916706" y="304800"/>
            <a:ext cx="4814047" cy="4096870"/>
          </a:xfrm>
          <a:prstGeom prst="irregularSeal1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答錯了！</a:t>
            </a:r>
          </a:p>
        </p:txBody>
      </p:sp>
      <p:pic>
        <p:nvPicPr>
          <p:cNvPr id="4" name="圖片 3" descr="哭泣的 Pusheen 貓">
            <a:extLst>
              <a:ext uri="{FF2B5EF4-FFF2-40B4-BE49-F238E27FC236}">
                <a16:creationId xmlns:a16="http://schemas.microsoft.com/office/drawing/2014/main" id="{A9E20435-A10E-40B7-89E5-FA8D472A6B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78" y="-412375"/>
            <a:ext cx="5127812" cy="5127812"/>
          </a:xfrm>
          <a:prstGeom prst="rect">
            <a:avLst/>
          </a:prstGeom>
        </p:spPr>
      </p:pic>
      <p:sp>
        <p:nvSpPr>
          <p:cNvPr id="5" name="矩形: 圓角 4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51D9568-C494-4966-B8D7-071A12436B80}"/>
              </a:ext>
            </a:extLst>
          </p:cNvPr>
          <p:cNvSpPr/>
          <p:nvPr/>
        </p:nvSpPr>
        <p:spPr>
          <a:xfrm>
            <a:off x="4975411" y="4805082"/>
            <a:ext cx="2241177" cy="986117"/>
          </a:xfrm>
          <a:prstGeom prst="roundRect">
            <a:avLst/>
          </a:prstGeom>
          <a:ln w="381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29084392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4" name="explode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語音泡泡: 橢圓形 1">
            <a:extLst>
              <a:ext uri="{FF2B5EF4-FFF2-40B4-BE49-F238E27FC236}">
                <a16:creationId xmlns:a16="http://schemas.microsoft.com/office/drawing/2014/main" id="{7E72A807-0BAC-4C44-BECF-170DFE32BA6A}"/>
              </a:ext>
            </a:extLst>
          </p:cNvPr>
          <p:cNvSpPr/>
          <p:nvPr/>
        </p:nvSpPr>
        <p:spPr>
          <a:xfrm>
            <a:off x="6624920" y="842683"/>
            <a:ext cx="4312024" cy="2998694"/>
          </a:xfrm>
          <a:prstGeom prst="wedgeEllipse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答對了！</a:t>
            </a:r>
          </a:p>
        </p:txBody>
      </p:sp>
      <p:pic>
        <p:nvPicPr>
          <p:cNvPr id="4" name="圖片 3" descr="踢腿的 Pusheen 貓">
            <a:extLst>
              <a:ext uri="{FF2B5EF4-FFF2-40B4-BE49-F238E27FC236}">
                <a16:creationId xmlns:a16="http://schemas.microsoft.com/office/drawing/2014/main" id="{4519634B-9A92-4C48-A5CD-A9B0E21ACA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447" y="89647"/>
            <a:ext cx="5172634" cy="5172634"/>
          </a:xfrm>
          <a:prstGeom prst="rect">
            <a:avLst/>
          </a:prstGeom>
        </p:spPr>
      </p:pic>
      <p:sp>
        <p:nvSpPr>
          <p:cNvPr id="5" name="矩形: 圓角 4">
            <a:hlinkClick r:id="" action="ppaction://hlinkshowjump?jump=endshow"/>
            <a:extLst>
              <a:ext uri="{FF2B5EF4-FFF2-40B4-BE49-F238E27FC236}">
                <a16:creationId xmlns:a16="http://schemas.microsoft.com/office/drawing/2014/main" id="{A1E3AD42-2DE0-4096-B10D-417769091875}"/>
              </a:ext>
            </a:extLst>
          </p:cNvPr>
          <p:cNvSpPr/>
          <p:nvPr/>
        </p:nvSpPr>
        <p:spPr>
          <a:xfrm>
            <a:off x="5038165" y="4921623"/>
            <a:ext cx="2241177" cy="986117"/>
          </a:xfrm>
          <a:prstGeom prst="roundRect">
            <a:avLst/>
          </a:prstGeom>
          <a:ln w="381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3416489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27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Arial</vt:lpstr>
      <vt:lpstr>Calibri</vt:lpstr>
      <vt:lpstr>Calibri Light</vt:lpstr>
      <vt:lpstr>Office 佈景主題</vt:lpstr>
      <vt:lpstr>大家來動腦</vt:lpstr>
      <vt:lpstr>請問綠色的狗是什麼？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大家來動腦</dc:title>
  <dc:creator>user</dc:creator>
  <cp:lastModifiedBy>user</cp:lastModifiedBy>
  <cp:revision>10</cp:revision>
  <dcterms:created xsi:type="dcterms:W3CDTF">2024-10-21T06:09:42Z</dcterms:created>
  <dcterms:modified xsi:type="dcterms:W3CDTF">2024-11-11T06:19:42Z</dcterms:modified>
</cp:coreProperties>
</file>