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B4528B9-12AD-4692-B5C0-F240CDFFAF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E0CB219-3442-41E8-9938-A7849B699D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37A7C0B-69C1-48AA-9A2A-998814BEE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50E63-6ACA-4429-893E-E07CBB708964}" type="datetimeFigureOut">
              <a:rPr lang="zh-TW" altLang="en-US" smtClean="0"/>
              <a:t>2024/11/11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1D7564-724A-4F50-B936-5030BA9E4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5922553-9BF9-4D41-B38D-37EA83023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2D2C0-AAB6-45EF-8CEE-6D8DD91080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1236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E21B896-96D6-486A-BC77-86AFE94AE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022AA80-2CBE-4222-8307-4C31DF5F1D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8AB2083-027E-46E0-8EE7-CB526334F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50E63-6ACA-4429-893E-E07CBB708964}" type="datetimeFigureOut">
              <a:rPr lang="zh-TW" altLang="en-US" smtClean="0"/>
              <a:t>2024/11/11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4C95AFF-FBEC-40D0-8D3A-7294230B7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B784774-0F61-4463-93B6-5F08A97AE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2D2C0-AAB6-45EF-8CEE-6D8DD91080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9890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40D2A0-E0C4-4677-B412-5034391771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583C92C-9E9B-4A09-961D-0CDACF7895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34A6F25-082E-4E0C-9853-DADC31319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50E63-6ACA-4429-893E-E07CBB708964}" type="datetimeFigureOut">
              <a:rPr lang="zh-TW" altLang="en-US" smtClean="0"/>
              <a:t>2024/11/11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764E97E-3109-4B75-99F1-F7C793322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EC43F50-72C6-4703-8453-B306EF434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2D2C0-AAB6-45EF-8CEE-6D8DD91080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928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235DFA2-48E7-4C09-99D3-4175033DD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88DD68A-A8E1-482E-9635-27D0B0D5B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DEBADF5-E1D8-4DDC-9116-2EB21C3A6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50E63-6ACA-4429-893E-E07CBB708964}" type="datetimeFigureOut">
              <a:rPr lang="zh-TW" altLang="en-US" smtClean="0"/>
              <a:t>2024/11/11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DEAB0CE-6032-42C9-8837-8DD231A29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6AAD905-E63A-4960-AC36-CBE38FEE2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2D2C0-AAB6-45EF-8CEE-6D8DD91080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8975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795A5EB-EE8E-45A2-8735-9EE09B112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D3E397A-ACAF-4E26-B142-DDA8065DA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BD3C25-C02B-4A22-BD7E-FB5DF9E71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50E63-6ACA-4429-893E-E07CBB708964}" type="datetimeFigureOut">
              <a:rPr lang="zh-TW" altLang="en-US" smtClean="0"/>
              <a:t>2024/11/11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2C53ED1-9457-4E59-B530-29FFC4BCD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3DDCD69-CD49-4D0A-A9AC-7A5717BD5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2D2C0-AAB6-45EF-8CEE-6D8DD91080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4993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5959802-4A33-4E18-98EF-DB41979CB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5D71124-DEDF-4AC5-92FE-03405298A1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76ACBB3-0047-4A8D-BE26-E05D7BAC86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22CFA53-9433-4EA7-8300-60122DB97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50E63-6ACA-4429-893E-E07CBB708964}" type="datetimeFigureOut">
              <a:rPr lang="zh-TW" altLang="en-US" smtClean="0"/>
              <a:t>2024/11/11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39A141E-0936-4D1A-8A76-8E1C5D83C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C6C9E40-8368-4C7D-9B11-EF1F05BA5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2D2C0-AAB6-45EF-8CEE-6D8DD91080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2808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D47A61D-437A-406D-9D84-FBC3936AD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9052E27-2125-4752-B10D-2DA49DCCE2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8F35619-2221-40C9-ABF3-DF69EC8402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7DD641A9-2A4C-44EE-9B24-2B7C244000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4638EE1-3648-429F-86C7-6E0C9360AB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7AC48570-E84C-472A-A277-88B8854E9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50E63-6ACA-4429-893E-E07CBB708964}" type="datetimeFigureOut">
              <a:rPr lang="zh-TW" altLang="en-US" smtClean="0"/>
              <a:t>2024/11/11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29C7CD3-DB2D-4392-8BBB-6D4A94D30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8CC9D780-227F-4D7A-8686-2FD77C9EF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2D2C0-AAB6-45EF-8CEE-6D8DD91080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0109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64CD0C1-49E5-4AF7-9A3D-90C28080C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AD51FB0-D544-4CEA-912E-88BAEE1C9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50E63-6ACA-4429-893E-E07CBB708964}" type="datetimeFigureOut">
              <a:rPr lang="zh-TW" altLang="en-US" smtClean="0"/>
              <a:t>2024/11/11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50A544AB-CEBB-4878-9D1E-0D6CA2157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5C14924F-75DA-4A5D-8A08-1749F243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2D2C0-AAB6-45EF-8CEE-6D8DD91080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6365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1FBDAC79-EB81-45B5-9101-BD095D7DB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50E63-6ACA-4429-893E-E07CBB708964}" type="datetimeFigureOut">
              <a:rPr lang="zh-TW" altLang="en-US" smtClean="0"/>
              <a:t>2024/11/11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469C72F5-F1C6-44A0-B0FA-F894350E3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26223EE-A575-40D5-BB6D-3CD6E676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2D2C0-AAB6-45EF-8CEE-6D8DD91080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7347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FAB41FB-9DDD-46B8-9F1B-9A45F2C43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4B75074-FE31-4287-AA86-0FA88C76A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87272DB-260C-4FCE-95FC-D0AEDD97B8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96696AD-208E-478D-9444-A9D9DF320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50E63-6ACA-4429-893E-E07CBB708964}" type="datetimeFigureOut">
              <a:rPr lang="zh-TW" altLang="en-US" smtClean="0"/>
              <a:t>2024/11/11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4FBFA86-32AB-4F3B-A6CD-BC4106B4D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FEBB58A-A051-4602-899B-57DA103FC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2D2C0-AAB6-45EF-8CEE-6D8DD91080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6266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EDB925-E6B0-4154-8AE0-26D56C723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A258776-BC7E-48D1-A755-DE5397F1F7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BEC0734-BAC2-4EB0-922B-F8A18AA827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74C50A5-3FA9-44DB-84FC-101871E5C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50E63-6ACA-4429-893E-E07CBB708964}" type="datetimeFigureOut">
              <a:rPr lang="zh-TW" altLang="en-US" smtClean="0"/>
              <a:t>2024/11/11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57DCA19-54AC-48B8-BE83-ABDEC6297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CEEE893-10A8-4138-8BD9-F414661E8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2D2C0-AAB6-45EF-8CEE-6D8DD91080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5464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20000"/>
                <a:lumOff val="80000"/>
              </a:schemeClr>
            </a:gs>
            <a:gs pos="100000">
              <a:srgbClr val="002060"/>
            </a:gs>
            <a:gs pos="72000">
              <a:schemeClr val="accent1">
                <a:lumMod val="60000"/>
                <a:lumOff val="40000"/>
              </a:schemeClr>
            </a:gs>
            <a:gs pos="100000">
              <a:schemeClr val="accent1">
                <a:lumMod val="20000"/>
                <a:lumOff val="80000"/>
              </a:schemeClr>
            </a:gs>
            <a:gs pos="3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4308C592-9242-49EA-871F-10C4FC29B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55FFDA5-8252-4D5C-84B4-8C5874F4AD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3C7CEE1-8BA4-46D3-AD9D-8F437D378C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50E63-6ACA-4429-893E-E07CBB708964}" type="datetimeFigureOut">
              <a:rPr lang="zh-TW" altLang="en-US" smtClean="0"/>
              <a:t>2024/11/11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3C59BC2-CE17-4A83-8BFA-8C6FBF5505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98422CB-9B53-4131-9EE8-E3E73095B5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2D2C0-AAB6-45EF-8CEE-6D8DD91080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0866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5" Type="http://schemas.openxmlformats.org/officeDocument/2006/relationships/audio" Target="../media/audio2.wav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23F8219-6658-4A6C-9012-05A445564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812" y="25754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zh-TW" altLang="en-US" sz="80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猜一猜是什麼</a:t>
            </a:r>
            <a:r>
              <a:rPr lang="en-US" altLang="zh-TW" sz="80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sz="8000" dirty="0">
              <a:ln w="0"/>
              <a:solidFill>
                <a:srgbClr val="00B0F0"/>
              </a:solidFill>
              <a:effectLst>
                <a:reflection blurRad="6350" stA="53000" endA="300" endPos="35500" dir="5400000" sy="-90000" algn="bl" rotWithShape="0"/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橢圓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C8D1932-6C59-444D-B4F4-3352A07DAB9B}"/>
              </a:ext>
            </a:extLst>
          </p:cNvPr>
          <p:cNvSpPr/>
          <p:nvPr/>
        </p:nvSpPr>
        <p:spPr>
          <a:xfrm>
            <a:off x="4531659" y="4249271"/>
            <a:ext cx="2537012" cy="1550894"/>
          </a:xfrm>
          <a:prstGeom prst="ellips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開始</a:t>
            </a:r>
          </a:p>
        </p:txBody>
      </p:sp>
      <p:pic>
        <p:nvPicPr>
          <p:cNvPr id="5" name="圖片 4" descr="擊掌 Gummy Monsters">
            <a:extLst>
              <a:ext uri="{FF2B5EF4-FFF2-40B4-BE49-F238E27FC236}">
                <a16:creationId xmlns:a16="http://schemas.microsoft.com/office/drawing/2014/main" id="{4940D80D-F6B0-40ED-AA69-C695597397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8671" y="2061882"/>
            <a:ext cx="3836894" cy="3836894"/>
          </a:xfrm>
          <a:prstGeom prst="rect">
            <a:avLst/>
          </a:prstGeom>
        </p:spPr>
      </p:pic>
      <p:pic>
        <p:nvPicPr>
          <p:cNvPr id="7" name="圖片 6" descr="擊掌 Gummy Monsters">
            <a:extLst>
              <a:ext uri="{FF2B5EF4-FFF2-40B4-BE49-F238E27FC236}">
                <a16:creationId xmlns:a16="http://schemas.microsoft.com/office/drawing/2014/main" id="{155D4A0A-13D1-4F70-8E63-8ED735B658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297" y="2069025"/>
            <a:ext cx="3731140" cy="3731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728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u"/>
        <p:sndAc>
          <p:stSnd>
            <p:snd r:embed="rId2" name="cashreg.wav"/>
          </p:stSnd>
        </p:sndAc>
      </p:transition>
    </mc:Choice>
    <mc:Fallback xmlns="">
      <p:transition spd="slow">
        <p:fade/>
        <p:sndAc>
          <p:stSnd>
            <p:snd r:embed="rId4" name="cashreg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9D6232-0129-4651-B853-F12E8B88E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請問大家都打什麼</a:t>
            </a:r>
            <a:r>
              <a:rPr lang="en-US" altLang="zh-TW" sz="6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sz="66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橢圓 2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082B39B4-5533-4035-88E8-0D5236C91869}"/>
              </a:ext>
            </a:extLst>
          </p:cNvPr>
          <p:cNvSpPr/>
          <p:nvPr/>
        </p:nvSpPr>
        <p:spPr>
          <a:xfrm flipV="1">
            <a:off x="11936507" y="0"/>
            <a:ext cx="255493" cy="322731"/>
          </a:xfrm>
          <a:prstGeom prst="ellips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棒球</a:t>
            </a:r>
          </a:p>
        </p:txBody>
      </p:sp>
      <p:sp>
        <p:nvSpPr>
          <p:cNvPr id="4" name="橢圓 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1DF5258-CB31-4EE6-845E-CA1697791F88}"/>
              </a:ext>
            </a:extLst>
          </p:cNvPr>
          <p:cNvSpPr/>
          <p:nvPr/>
        </p:nvSpPr>
        <p:spPr>
          <a:xfrm>
            <a:off x="1456765" y="4605432"/>
            <a:ext cx="2537012" cy="1550894"/>
          </a:xfrm>
          <a:prstGeom prst="ellips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屁股</a:t>
            </a:r>
          </a:p>
        </p:txBody>
      </p:sp>
      <p:sp>
        <p:nvSpPr>
          <p:cNvPr id="5" name="橢圓 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C7365BD-C91B-491A-BFF2-5A7111796E70}"/>
              </a:ext>
            </a:extLst>
          </p:cNvPr>
          <p:cNvSpPr/>
          <p:nvPr/>
        </p:nvSpPr>
        <p:spPr>
          <a:xfrm>
            <a:off x="7606554" y="4675513"/>
            <a:ext cx="2537012" cy="1550894"/>
          </a:xfrm>
          <a:prstGeom prst="ellips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人</a:t>
            </a:r>
          </a:p>
        </p:txBody>
      </p:sp>
      <p:pic>
        <p:nvPicPr>
          <p:cNvPr id="8" name="圖片 7" descr="思考 Gummy Monsters">
            <a:extLst>
              <a:ext uri="{FF2B5EF4-FFF2-40B4-BE49-F238E27FC236}">
                <a16:creationId xmlns:a16="http://schemas.microsoft.com/office/drawing/2014/main" id="{719CBB4F-B56A-4B83-8539-D2B01F8632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1361" y="1614068"/>
            <a:ext cx="3061445" cy="3061445"/>
          </a:xfrm>
          <a:prstGeom prst="rect">
            <a:avLst/>
          </a:prstGeom>
        </p:spPr>
      </p:pic>
      <p:pic>
        <p:nvPicPr>
          <p:cNvPr id="10" name="圖片 9" descr="自拍的 Pusheen 貓">
            <a:extLst>
              <a:ext uri="{FF2B5EF4-FFF2-40B4-BE49-F238E27FC236}">
                <a16:creationId xmlns:a16="http://schemas.microsoft.com/office/drawing/2014/main" id="{B1DF3C8B-814E-4AA8-A4A0-E5EB0CF58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4919" y="1362635"/>
            <a:ext cx="3810000" cy="3810000"/>
          </a:xfrm>
          <a:prstGeom prst="rect">
            <a:avLst/>
          </a:prstGeom>
        </p:spPr>
      </p:pic>
      <p:sp>
        <p:nvSpPr>
          <p:cNvPr id="9" name="橢圓 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B0DA2B4-4949-4571-9996-B13211C8D618}"/>
              </a:ext>
            </a:extLst>
          </p:cNvPr>
          <p:cNvSpPr/>
          <p:nvPr/>
        </p:nvSpPr>
        <p:spPr>
          <a:xfrm>
            <a:off x="4640357" y="4719918"/>
            <a:ext cx="2537012" cy="1550894"/>
          </a:xfrm>
          <a:prstGeom prst="ellips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?.?</a:t>
            </a:r>
            <a:endParaRPr lang="zh-TW" altLang="en-US" sz="4000" dirty="0"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97595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750">
        <p:checker/>
        <p:sndAc>
          <p:stSnd>
            <p:snd r:embed="rId2" name="coin.wav"/>
          </p:stSnd>
        </p:sndAc>
      </p:transition>
    </mc:Choice>
    <mc:Fallback xmlns="">
      <p:transition spd="slow">
        <p:checker/>
        <p:sndAc>
          <p:stSnd>
            <p:snd r:embed="rId5" name="coin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: 八角 1">
            <a:extLst>
              <a:ext uri="{FF2B5EF4-FFF2-40B4-BE49-F238E27FC236}">
                <a16:creationId xmlns:a16="http://schemas.microsoft.com/office/drawing/2014/main" id="{D92E2D4B-07FB-42F2-98A1-FA00E645AC68}"/>
              </a:ext>
            </a:extLst>
          </p:cNvPr>
          <p:cNvSpPr/>
          <p:nvPr/>
        </p:nvSpPr>
        <p:spPr>
          <a:xfrm>
            <a:off x="4814048" y="0"/>
            <a:ext cx="6580094" cy="4258235"/>
          </a:xfrm>
          <a:prstGeom prst="irregularSeal1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>
                <a:ln w="0"/>
                <a:gradFill>
                  <a:gsLst>
                    <a:gs pos="17000">
                      <a:srgbClr val="00B0F0"/>
                    </a:gs>
                    <a:gs pos="88000">
                      <a:srgbClr val="FFFF00"/>
                    </a:gs>
                  </a:gsLst>
                  <a:lin ang="5400000"/>
                </a:gra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</a:t>
            </a:r>
          </a:p>
        </p:txBody>
      </p:sp>
      <p:pic>
        <p:nvPicPr>
          <p:cNvPr id="4" name="圖片 3" descr="炸彈橡皮糖怪物">
            <a:extLst>
              <a:ext uri="{FF2B5EF4-FFF2-40B4-BE49-F238E27FC236}">
                <a16:creationId xmlns:a16="http://schemas.microsoft.com/office/drawing/2014/main" id="{52C289C6-B060-4DE3-B8B0-F875DF0AA2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858" y="1143000"/>
            <a:ext cx="4034118" cy="4034118"/>
          </a:xfrm>
          <a:prstGeom prst="rect">
            <a:avLst/>
          </a:prstGeom>
        </p:spPr>
      </p:pic>
      <p:sp>
        <p:nvSpPr>
          <p:cNvPr id="6" name="橢圓 5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AF156E1B-0A23-4CC8-9CC1-DB400C3EF6B1}"/>
              </a:ext>
            </a:extLst>
          </p:cNvPr>
          <p:cNvSpPr/>
          <p:nvPr/>
        </p:nvSpPr>
        <p:spPr>
          <a:xfrm>
            <a:off x="5100921" y="4401671"/>
            <a:ext cx="2537012" cy="1550894"/>
          </a:xfrm>
          <a:prstGeom prst="ellips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重來</a:t>
            </a:r>
          </a:p>
        </p:txBody>
      </p:sp>
    </p:spTree>
    <p:extLst>
      <p:ext uri="{BB962C8B-B14F-4D97-AF65-F5344CB8AC3E}">
        <p14:creationId xmlns:p14="http://schemas.microsoft.com/office/powerpoint/2010/main" val="3978390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250">
        <p14:flash/>
        <p:sndAc>
          <p:stSnd>
            <p:snd r:embed="rId2" name="whoosh.wav"/>
          </p:stSnd>
        </p:sndAc>
      </p:transition>
    </mc:Choice>
    <mc:Fallback xmlns="">
      <p:transition spd="slow">
        <p:fade/>
        <p:sndAc>
          <p:stSnd>
            <p:snd r:embed="rId4" name="whoosh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書卷: 水平 1">
            <a:extLst>
              <a:ext uri="{FF2B5EF4-FFF2-40B4-BE49-F238E27FC236}">
                <a16:creationId xmlns:a16="http://schemas.microsoft.com/office/drawing/2014/main" id="{A3E8FDCE-E096-421D-8239-B0D8D6725E31}"/>
              </a:ext>
            </a:extLst>
          </p:cNvPr>
          <p:cNvSpPr/>
          <p:nvPr/>
        </p:nvSpPr>
        <p:spPr>
          <a:xfrm>
            <a:off x="5046586" y="601585"/>
            <a:ext cx="6640946" cy="3288145"/>
          </a:xfrm>
          <a:prstGeom prst="horizontalScroll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n w="0"/>
                <a:gradFill>
                  <a:gsLst>
                    <a:gs pos="21000">
                      <a:srgbClr val="FFFF00"/>
                    </a:gs>
                    <a:gs pos="88000">
                      <a:srgbClr val="00B0F0"/>
                    </a:gs>
                  </a:gsLst>
                  <a:lin ang="5400000"/>
                </a:gra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endParaRPr lang="en-US" altLang="zh-TW" sz="5400" dirty="0">
              <a:ln w="0"/>
              <a:gradFill>
                <a:gsLst>
                  <a:gs pos="21000">
                    <a:srgbClr val="FFFF00"/>
                  </a:gs>
                  <a:gs pos="88000">
                    <a:srgbClr val="00B0F0"/>
                  </a:gs>
                </a:gsLst>
                <a:lin ang="5400000"/>
              </a:gra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r>
              <a:rPr lang="zh-TW" altLang="en-US" sz="5400" dirty="0">
                <a:ln w="0"/>
                <a:gradFill>
                  <a:gsLst>
                    <a:gs pos="21000">
                      <a:srgbClr val="FFFF00"/>
                    </a:gs>
                    <a:gs pos="88000">
                      <a:srgbClr val="00B0F0"/>
                    </a:gs>
                  </a:gsLst>
                  <a:lin ang="5400000"/>
                </a:gra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不要選打人喔</a:t>
            </a:r>
            <a:r>
              <a:rPr lang="en-US" altLang="zh-TW" sz="5400" dirty="0">
                <a:ln w="0"/>
                <a:gradFill>
                  <a:gsLst>
                    <a:gs pos="21000">
                      <a:srgbClr val="FFFF00"/>
                    </a:gs>
                    <a:gs pos="88000">
                      <a:srgbClr val="00B0F0"/>
                    </a:gs>
                  </a:gsLst>
                  <a:lin ang="5400000"/>
                </a:gra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</a:p>
        </p:txBody>
      </p:sp>
      <p:pic>
        <p:nvPicPr>
          <p:cNvPr id="4" name="圖片 3" descr="哇 Gummy Monsters">
            <a:extLst>
              <a:ext uri="{FF2B5EF4-FFF2-40B4-BE49-F238E27FC236}">
                <a16:creationId xmlns:a16="http://schemas.microsoft.com/office/drawing/2014/main" id="{14A363D0-F659-4DAB-8A22-4EEAAD6683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012" y="1388577"/>
            <a:ext cx="5002306" cy="5002306"/>
          </a:xfrm>
          <a:prstGeom prst="rect">
            <a:avLst/>
          </a:prstGeom>
        </p:spPr>
      </p:pic>
      <p:sp>
        <p:nvSpPr>
          <p:cNvPr id="5" name="橢圓 4">
            <a:hlinkClick r:id="" action="ppaction://hlinkshowjump?jump=endshow"/>
            <a:extLst>
              <a:ext uri="{FF2B5EF4-FFF2-40B4-BE49-F238E27FC236}">
                <a16:creationId xmlns:a16="http://schemas.microsoft.com/office/drawing/2014/main" id="{31AAF71D-A6F2-4D95-A06C-DD5BF8BC3AA4}"/>
              </a:ext>
            </a:extLst>
          </p:cNvPr>
          <p:cNvSpPr/>
          <p:nvPr/>
        </p:nvSpPr>
        <p:spPr>
          <a:xfrm>
            <a:off x="5046586" y="4382788"/>
            <a:ext cx="2537012" cy="1550894"/>
          </a:xfrm>
          <a:prstGeom prst="ellips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掰掰</a:t>
            </a:r>
          </a:p>
        </p:txBody>
      </p:sp>
    </p:spTree>
    <p:extLst>
      <p:ext uri="{BB962C8B-B14F-4D97-AF65-F5344CB8AC3E}">
        <p14:creationId xmlns:p14="http://schemas.microsoft.com/office/powerpoint/2010/main" val="635959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flash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32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文鼎特圓</vt:lpstr>
      <vt:lpstr>文鼎甜妞體P</vt:lpstr>
      <vt:lpstr>Arial</vt:lpstr>
      <vt:lpstr>Calibri</vt:lpstr>
      <vt:lpstr>Calibri Light</vt:lpstr>
      <vt:lpstr>Office 佈景主題</vt:lpstr>
      <vt:lpstr>猜一猜是什麼?</vt:lpstr>
      <vt:lpstr>請問大家都打什麼?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猜一猜是什麼?</dc:title>
  <dc:creator>user</dc:creator>
  <cp:lastModifiedBy>user</cp:lastModifiedBy>
  <cp:revision>14</cp:revision>
  <dcterms:created xsi:type="dcterms:W3CDTF">2024-10-21T06:01:00Z</dcterms:created>
  <dcterms:modified xsi:type="dcterms:W3CDTF">2024-11-11T06:20:03Z</dcterms:modified>
</cp:coreProperties>
</file>