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3399"/>
    <a:srgbClr val="CC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3B6B37-B4D6-4D03-B74F-345EE86A9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44C784B-FB4B-4345-8373-2F45590E7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222203-416B-410C-9074-E5B2C83BB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3AE5729-F89E-4959-BBDF-E66AB88A4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AC81A40-D9D2-4B54-828A-70DDAEFB0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367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CDC14F-90CE-47B8-85B3-16DD28B6D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9068C4B-9FB6-437B-A186-757768761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34EF803-FF9D-4DF7-914B-22BE36CB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8ED4C92-FA5E-4F73-9539-3CC3235A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0AEBD77-75F2-4DA4-9C56-D01220469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83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8786753-0C54-4581-8991-DEA0333E0F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6A6CA72-1B08-46B6-94B5-29C0068ABB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2D116D-80BA-41E7-8CAE-B0C7C8F4D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5126C3-F6BF-4907-8B47-CA246EB08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E32BFDF-DCD0-48DE-846F-0DEB80F97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999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431637-D441-41D9-956F-9BED4AF5E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EBE51B2-7662-466D-B5E4-3C73064E5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E8FBFF-C094-4D1E-B225-6D5E638DE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6D03DA-B712-4682-BD93-A1CEED7A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E6D2678-8B11-430D-BD45-1EF013538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11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F61A8B-77EA-4DEE-9467-9401B433E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59DEF75-8B47-440F-8760-E15BF1FED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DBBFDC1-7B55-4693-9E2B-0A6AC233D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6025CA5-8C36-4C55-8F13-E6E75075C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7B35D45-5536-437E-81B0-C42BF7E38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425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3860C-247B-4B97-9C4D-06BD2F633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1B7EA8-ED6F-48A5-9267-F1FF60E98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D611C82-23D1-4601-8748-A0A5E4C06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221060F-1649-4547-B6DF-9F3ECBFA7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D7C514B-C81A-430E-BBE2-38525CAC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B8D9BE1-D6E6-4F26-B719-D5445CB04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0820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B0BA4B-26BA-4DB6-BFC6-7AAFD8B2A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5276394-C3AA-4255-AF64-12B1A9D9B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F1DC716-869F-42B2-833D-8CF829825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3E7ADFD-A50A-4E20-A762-C46B41DCEE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3DF634F-B632-4692-804E-591B14FFAD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C0D8D1C-8CAA-4B42-9455-E9DF38D2D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1B5BB64-29D8-4F01-A336-E09FB6967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F6DAD8E-D40A-45B7-B69C-1C77FB7C2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104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039961-F96A-42C1-A784-21DA3A1E2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EDD4060-BB23-47C5-AFAC-2977588D0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AC40506-2371-4973-8686-D10A352B8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2F5BA90-423B-41AE-9041-5148300D0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13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0705162-D58F-40F8-8C5B-E72F2B860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E4132DC-681C-48D2-94F0-A364C63BD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5E22E43-1EEB-4DD7-96AC-3532C5DA8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64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9FB160-1476-4E0F-84D1-D61B2F501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CDA194-D729-410B-B85F-A69EA02AA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E452C57-E222-439D-B590-EED4B2A76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A8420CC-9117-41B8-907B-F236A9D4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647B7AF-966A-4DC7-B565-4280F112C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47089CB-CD96-4F7B-BC4A-4636B6E7B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959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5D1825-38DF-418B-8A6E-E1E79193C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31BA76C-556E-4831-9F62-B717662D7A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01FFF64-AB45-4966-9DB2-FE7B5903C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1C54A48-73C0-4DC1-ACA8-9DA60A5EE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9BB8D4B-B93C-49D3-BFFD-A38B5D629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E0A3518-6D61-4913-A77E-B63521AE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2494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33000">
              <a:schemeClr val="bg1"/>
            </a:gs>
            <a:gs pos="67000">
              <a:schemeClr val="accent5">
                <a:lumMod val="60000"/>
                <a:lumOff val="40000"/>
              </a:schemeClr>
            </a:gs>
            <a:gs pos="85000">
              <a:schemeClr val="accent5">
                <a:lumMod val="75000"/>
              </a:schemeClr>
            </a:gs>
            <a:gs pos="52000">
              <a:schemeClr val="accent5">
                <a:lumMod val="20000"/>
                <a:lumOff val="80000"/>
              </a:schemeClr>
            </a:gs>
            <a:gs pos="15000">
              <a:schemeClr val="accent6">
                <a:lumMod val="40000"/>
                <a:lumOff val="60000"/>
              </a:schemeClr>
            </a:gs>
            <a:gs pos="100000">
              <a:schemeClr val="accent5">
                <a:lumMod val="5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DF63D83-5C7E-4C9F-9158-ED9387B13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30BE571-246C-4ED0-9D7D-969834089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7450B0B-4505-4434-90B0-E75021072E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FF7F3-6502-4AD2-AEC2-3256B6BFFCC6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0F3E01A-95AD-419F-B011-96BFFA9FAB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CC86D59-6A4D-4DBA-8B25-5AF02B5FD8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1C5B7-4F57-4EC3-9B12-35B906567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927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5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F3812E8-6DAC-4C14-B904-12AAD5FCD5F8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zh-TW" altLang="en-US" sz="8000" b="1" spc="50" dirty="0">
                <a:ln w="0">
                  <a:solidFill>
                    <a:schemeClr val="tx1"/>
                  </a:solidFill>
                </a:ln>
                <a:gradFill flip="none" rotWithShape="1">
                  <a:gsLst>
                    <a:gs pos="70000">
                      <a:srgbClr val="00B0F0"/>
                    </a:gs>
                    <a:gs pos="100000">
                      <a:srgbClr val="7030A0"/>
                    </a:gs>
                    <a:gs pos="17000">
                      <a:schemeClr val="accent4">
                        <a:lumMod val="60000"/>
                        <a:lumOff val="40000"/>
                      </a:schemeClr>
                    </a:gs>
                    <a:gs pos="40000">
                      <a:srgbClr val="92D05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大家來猜一猜</a:t>
            </a:r>
          </a:p>
        </p:txBody>
      </p:sp>
      <p:sp>
        <p:nvSpPr>
          <p:cNvPr id="2" name="雲朵形 1">
            <a:hlinkClick r:id="" action="ppaction://hlinkshowjump?jump=nextslide">
              <a:snd r:embed="rId2" name="chimes.wav"/>
            </a:hlinkClick>
            <a:extLst>
              <a:ext uri="{FF2B5EF4-FFF2-40B4-BE49-F238E27FC236}">
                <a16:creationId xmlns:a16="http://schemas.microsoft.com/office/drawing/2014/main" id="{434F7594-DD4A-4FCD-B302-960DACD2814B}"/>
              </a:ext>
            </a:extLst>
          </p:cNvPr>
          <p:cNvSpPr/>
          <p:nvPr/>
        </p:nvSpPr>
        <p:spPr>
          <a:xfrm>
            <a:off x="4424218" y="3980873"/>
            <a:ext cx="3519055" cy="1764145"/>
          </a:xfrm>
          <a:prstGeom prst="cloud">
            <a:avLst/>
          </a:prstGeom>
          <a:gradFill>
            <a:gsLst>
              <a:gs pos="0">
                <a:srgbClr val="FF99FF"/>
              </a:gs>
              <a:gs pos="33000">
                <a:srgbClr val="FF99FF"/>
              </a:gs>
              <a:gs pos="67000">
                <a:srgbClr val="FF99FF"/>
              </a:gs>
              <a:gs pos="85000">
                <a:schemeClr val="accent5">
                  <a:lumMod val="75000"/>
                </a:schemeClr>
              </a:gs>
              <a:gs pos="52000">
                <a:schemeClr val="accent5">
                  <a:lumMod val="20000"/>
                  <a:lumOff val="80000"/>
                </a:schemeClr>
              </a:gs>
              <a:gs pos="15000">
                <a:schemeClr val="accent6">
                  <a:lumMod val="40000"/>
                  <a:lumOff val="60000"/>
                </a:schemeClr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開始吧</a:t>
            </a:r>
          </a:p>
        </p:txBody>
      </p:sp>
    </p:spTree>
    <p:extLst>
      <p:ext uri="{BB962C8B-B14F-4D97-AF65-F5344CB8AC3E}">
        <p14:creationId xmlns:p14="http://schemas.microsoft.com/office/powerpoint/2010/main" val="192942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3000">
              <a:schemeClr val="accent4">
                <a:lumMod val="40000"/>
                <a:lumOff val="60000"/>
              </a:schemeClr>
            </a:gs>
            <a:gs pos="67000">
              <a:schemeClr val="bg2">
                <a:lumMod val="75000"/>
              </a:schemeClr>
            </a:gs>
            <a:gs pos="85000">
              <a:schemeClr val="accent5">
                <a:lumMod val="60000"/>
                <a:lumOff val="40000"/>
              </a:schemeClr>
            </a:gs>
            <a:gs pos="52000">
              <a:schemeClr val="accent2">
                <a:lumMod val="20000"/>
                <a:lumOff val="80000"/>
              </a:schemeClr>
            </a:gs>
            <a:gs pos="15000">
              <a:schemeClr val="accent6">
                <a:lumMod val="60000"/>
                <a:lumOff val="40000"/>
              </a:schemeClr>
            </a:gs>
            <a:gs pos="100000">
              <a:schemeClr val="accent5">
                <a:lumMod val="5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D850F4-9894-4801-852A-0AC5CCAF0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什麼動物是人類有最多的朋友</a:t>
            </a:r>
            <a:r>
              <a:rPr lang="en-US" altLang="zh-TW" sz="5400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5400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雲朵形 2">
            <a:hlinkClick r:id="" action="ppaction://hlinkshowjump?jump=nextslide">
              <a:snd r:embed="rId2" name="explode.wav"/>
            </a:hlinkClick>
            <a:extLst>
              <a:ext uri="{FF2B5EF4-FFF2-40B4-BE49-F238E27FC236}">
                <a16:creationId xmlns:a16="http://schemas.microsoft.com/office/drawing/2014/main" id="{A9F014AB-B911-4F9A-A1F2-383106E55DA8}"/>
              </a:ext>
            </a:extLst>
          </p:cNvPr>
          <p:cNvSpPr/>
          <p:nvPr/>
        </p:nvSpPr>
        <p:spPr>
          <a:xfrm>
            <a:off x="4424218" y="3980873"/>
            <a:ext cx="3519055" cy="1764145"/>
          </a:xfrm>
          <a:prstGeom prst="cloud">
            <a:avLst/>
          </a:prstGeom>
          <a:gradFill>
            <a:gsLst>
              <a:gs pos="0">
                <a:srgbClr val="FF99FF"/>
              </a:gs>
              <a:gs pos="33000">
                <a:srgbClr val="FF99FF"/>
              </a:gs>
              <a:gs pos="67000">
                <a:srgbClr val="FF99FF"/>
              </a:gs>
              <a:gs pos="85000">
                <a:schemeClr val="accent5">
                  <a:lumMod val="75000"/>
                </a:schemeClr>
              </a:gs>
              <a:gs pos="52000">
                <a:schemeClr val="accent5">
                  <a:lumMod val="20000"/>
                  <a:lumOff val="80000"/>
                </a:schemeClr>
              </a:gs>
              <a:gs pos="15000">
                <a:schemeClr val="accent6">
                  <a:lumMod val="40000"/>
                  <a:lumOff val="60000"/>
                </a:schemeClr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兔子</a:t>
            </a:r>
          </a:p>
        </p:txBody>
      </p:sp>
      <p:sp>
        <p:nvSpPr>
          <p:cNvPr id="4" name="雲朵形 3">
            <a:hlinkClick r:id="" action="ppaction://hlinkshowjump?jump=nextslide">
              <a:snd r:embed="rId2" name="explode.wav"/>
            </a:hlinkClick>
            <a:extLst>
              <a:ext uri="{FF2B5EF4-FFF2-40B4-BE49-F238E27FC236}">
                <a16:creationId xmlns:a16="http://schemas.microsoft.com/office/drawing/2014/main" id="{46B97B96-9376-447F-8964-520C4057EA36}"/>
              </a:ext>
            </a:extLst>
          </p:cNvPr>
          <p:cNvSpPr/>
          <p:nvPr/>
        </p:nvSpPr>
        <p:spPr>
          <a:xfrm>
            <a:off x="8339215" y="4133271"/>
            <a:ext cx="3519055" cy="1764145"/>
          </a:xfrm>
          <a:prstGeom prst="cloud">
            <a:avLst/>
          </a:prstGeom>
          <a:gradFill>
            <a:gsLst>
              <a:gs pos="0">
                <a:srgbClr val="FF99FF"/>
              </a:gs>
              <a:gs pos="33000">
                <a:srgbClr val="FF99FF"/>
              </a:gs>
              <a:gs pos="67000">
                <a:srgbClr val="FF99FF"/>
              </a:gs>
              <a:gs pos="85000">
                <a:schemeClr val="accent5">
                  <a:lumMod val="75000"/>
                </a:schemeClr>
              </a:gs>
              <a:gs pos="52000">
                <a:schemeClr val="accent5">
                  <a:lumMod val="20000"/>
                  <a:lumOff val="80000"/>
                </a:schemeClr>
              </a:gs>
              <a:gs pos="15000">
                <a:schemeClr val="accent6">
                  <a:lumMod val="40000"/>
                  <a:lumOff val="60000"/>
                </a:schemeClr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</a:t>
            </a:r>
          </a:p>
        </p:txBody>
      </p:sp>
      <p:sp>
        <p:nvSpPr>
          <p:cNvPr id="5" name="雲朵形 4">
            <a:hlinkClick r:id="" action="ppaction://hlinkshowjump?jump=lastslide">
              <a:snd r:embed="rId3" name="chimes.wav"/>
            </a:hlinkClick>
            <a:extLst>
              <a:ext uri="{FF2B5EF4-FFF2-40B4-BE49-F238E27FC236}">
                <a16:creationId xmlns:a16="http://schemas.microsoft.com/office/drawing/2014/main" id="{D3E0CDC8-0D76-498F-9EF0-5CC3477EF4B5}"/>
              </a:ext>
            </a:extLst>
          </p:cNvPr>
          <p:cNvSpPr/>
          <p:nvPr/>
        </p:nvSpPr>
        <p:spPr>
          <a:xfrm>
            <a:off x="327347" y="4133272"/>
            <a:ext cx="3519055" cy="1764145"/>
          </a:xfrm>
          <a:prstGeom prst="cloud">
            <a:avLst/>
          </a:prstGeom>
          <a:gradFill>
            <a:gsLst>
              <a:gs pos="0">
                <a:srgbClr val="FF99FF"/>
              </a:gs>
              <a:gs pos="33000">
                <a:srgbClr val="FF99FF"/>
              </a:gs>
              <a:gs pos="67000">
                <a:srgbClr val="FF99FF"/>
              </a:gs>
              <a:gs pos="85000">
                <a:schemeClr val="accent5">
                  <a:lumMod val="75000"/>
                </a:schemeClr>
              </a:gs>
              <a:gs pos="52000">
                <a:schemeClr val="accent5">
                  <a:lumMod val="20000"/>
                  <a:lumOff val="80000"/>
                </a:schemeClr>
              </a:gs>
              <a:gs pos="15000">
                <a:schemeClr val="accent6">
                  <a:lumMod val="40000"/>
                  <a:lumOff val="60000"/>
                </a:schemeClr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小狗</a:t>
            </a:r>
          </a:p>
        </p:txBody>
      </p:sp>
    </p:spTree>
    <p:extLst>
      <p:ext uri="{BB962C8B-B14F-4D97-AF65-F5344CB8AC3E}">
        <p14:creationId xmlns:p14="http://schemas.microsoft.com/office/powerpoint/2010/main" val="36992162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73000">
              <a:srgbClr val="7030A0"/>
            </a:gs>
            <a:gs pos="100000">
              <a:srgbClr val="00206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八角 1">
            <a:extLst>
              <a:ext uri="{FF2B5EF4-FFF2-40B4-BE49-F238E27FC236}">
                <a16:creationId xmlns:a16="http://schemas.microsoft.com/office/drawing/2014/main" id="{F80C0176-D9A2-4B81-976B-05E2237CF1BE}"/>
              </a:ext>
            </a:extLst>
          </p:cNvPr>
          <p:cNvSpPr/>
          <p:nvPr/>
        </p:nvSpPr>
        <p:spPr>
          <a:xfrm>
            <a:off x="5615709" y="1145309"/>
            <a:ext cx="5966691" cy="3546763"/>
          </a:xfrm>
          <a:prstGeom prst="irregularSeal1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答錯了，再加油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32DD519F-6401-4F9B-9ACE-F3774715F7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15" y="2184159"/>
            <a:ext cx="4084726" cy="4338886"/>
          </a:xfrm>
          <a:prstGeom prst="rect">
            <a:avLst/>
          </a:prstGeom>
        </p:spPr>
      </p:pic>
      <p:sp>
        <p:nvSpPr>
          <p:cNvPr id="4" name="雲朵形 3">
            <a:hlinkClick r:id="" action="ppaction://hlinkshowjump?jump=previousslide">
              <a:snd r:embed="rId3" name="coin.wav"/>
            </a:hlinkClick>
            <a:extLst>
              <a:ext uri="{FF2B5EF4-FFF2-40B4-BE49-F238E27FC236}">
                <a16:creationId xmlns:a16="http://schemas.microsoft.com/office/drawing/2014/main" id="{938CEBAA-2EDA-4E05-9E3D-BA43F2D9BFAB}"/>
              </a:ext>
            </a:extLst>
          </p:cNvPr>
          <p:cNvSpPr/>
          <p:nvPr/>
        </p:nvSpPr>
        <p:spPr>
          <a:xfrm>
            <a:off x="8599054" y="4758900"/>
            <a:ext cx="3519055" cy="1764145"/>
          </a:xfrm>
          <a:prstGeom prst="cloud">
            <a:avLst/>
          </a:prstGeom>
          <a:gradFill>
            <a:gsLst>
              <a:gs pos="0">
                <a:srgbClr val="FF99FF"/>
              </a:gs>
              <a:gs pos="33000">
                <a:srgbClr val="FF99FF"/>
              </a:gs>
              <a:gs pos="67000">
                <a:srgbClr val="FF99FF"/>
              </a:gs>
              <a:gs pos="85000">
                <a:schemeClr val="accent5">
                  <a:lumMod val="75000"/>
                </a:schemeClr>
              </a:gs>
              <a:gs pos="52000">
                <a:schemeClr val="accent5">
                  <a:lumMod val="20000"/>
                  <a:lumOff val="80000"/>
                </a:schemeClr>
              </a:gs>
              <a:gs pos="15000">
                <a:schemeClr val="accent6">
                  <a:lumMod val="40000"/>
                  <a:lumOff val="60000"/>
                </a:schemeClr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重新玩</a:t>
            </a:r>
            <a:endParaRPr lang="zh-TW" altLang="en-US" sz="48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雲朵形 4">
            <a:hlinkClick r:id="" action="ppaction://hlinkshowjump?jump=endshow">
              <a:snd r:embed="rId4" name="arrow.wav"/>
            </a:hlinkClick>
            <a:extLst>
              <a:ext uri="{FF2B5EF4-FFF2-40B4-BE49-F238E27FC236}">
                <a16:creationId xmlns:a16="http://schemas.microsoft.com/office/drawing/2014/main" id="{9C990A58-EFC8-4EAE-8911-2968C07FD5AC}"/>
              </a:ext>
            </a:extLst>
          </p:cNvPr>
          <p:cNvSpPr/>
          <p:nvPr/>
        </p:nvSpPr>
        <p:spPr>
          <a:xfrm>
            <a:off x="4425306" y="4917842"/>
            <a:ext cx="3519055" cy="1764145"/>
          </a:xfrm>
          <a:prstGeom prst="cloud">
            <a:avLst/>
          </a:prstGeom>
          <a:gradFill>
            <a:gsLst>
              <a:gs pos="0">
                <a:srgbClr val="FF99FF"/>
              </a:gs>
              <a:gs pos="33000">
                <a:srgbClr val="FF99FF"/>
              </a:gs>
              <a:gs pos="67000">
                <a:srgbClr val="FF99FF"/>
              </a:gs>
              <a:gs pos="85000">
                <a:schemeClr val="accent5">
                  <a:lumMod val="75000"/>
                </a:schemeClr>
              </a:gs>
              <a:gs pos="52000">
                <a:schemeClr val="accent5">
                  <a:lumMod val="20000"/>
                  <a:lumOff val="80000"/>
                </a:schemeClr>
              </a:gs>
              <a:gs pos="15000">
                <a:schemeClr val="accent6">
                  <a:lumMod val="40000"/>
                  <a:lumOff val="60000"/>
                </a:schemeClr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不要玩</a:t>
            </a:r>
          </a:p>
        </p:txBody>
      </p:sp>
    </p:spTree>
    <p:extLst>
      <p:ext uri="{BB962C8B-B14F-4D97-AF65-F5344CB8AC3E}">
        <p14:creationId xmlns:p14="http://schemas.microsoft.com/office/powerpoint/2010/main" val="36141907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6000">
              <a:srgbClr val="FF99FF"/>
            </a:gs>
            <a:gs pos="100000">
              <a:srgbClr val="FFFF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 1">
            <a:extLst>
              <a:ext uri="{FF2B5EF4-FFF2-40B4-BE49-F238E27FC236}">
                <a16:creationId xmlns:a16="http://schemas.microsoft.com/office/drawing/2014/main" id="{D5DF9819-6437-45EC-8E8F-5F8F2619961B}"/>
              </a:ext>
            </a:extLst>
          </p:cNvPr>
          <p:cNvSpPr/>
          <p:nvPr/>
        </p:nvSpPr>
        <p:spPr>
          <a:xfrm>
            <a:off x="6936510" y="484908"/>
            <a:ext cx="4941454" cy="3574472"/>
          </a:xfrm>
          <a:prstGeom prst="cloud">
            <a:avLst/>
          </a:prstGeom>
          <a:gradFill>
            <a:gsLst>
              <a:gs pos="0">
                <a:srgbClr val="CCFFCC"/>
              </a:gs>
              <a:gs pos="58000">
                <a:schemeClr val="accent4">
                  <a:lumMod val="40000"/>
                  <a:lumOff val="60000"/>
                </a:schemeClr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</a:t>
            </a:r>
            <a:r>
              <a:rPr lang="en-US" altLang="zh-TW" sz="4000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r>
              <a:rPr lang="zh-TW" altLang="en-US" sz="4000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你好棒</a:t>
            </a:r>
            <a:r>
              <a:rPr lang="en-US" altLang="zh-TW" sz="4000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000" dirty="0">
              <a:solidFill>
                <a:srgbClr val="FF33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8" name="圖片 7" descr="櫻花 Pusheen 貓">
            <a:extLst>
              <a:ext uri="{FF2B5EF4-FFF2-40B4-BE49-F238E27FC236}">
                <a16:creationId xmlns:a16="http://schemas.microsoft.com/office/drawing/2014/main" id="{543AFA0C-EA8C-4092-AB9F-924F3FD6E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61527" y="3023755"/>
            <a:ext cx="4259119" cy="4259119"/>
          </a:xfrm>
          <a:prstGeom prst="rect">
            <a:avLst/>
          </a:prstGeom>
        </p:spPr>
      </p:pic>
      <p:pic>
        <p:nvPicPr>
          <p:cNvPr id="10" name="圖片 9" descr="愛心 Pusheen 貓">
            <a:extLst>
              <a:ext uri="{FF2B5EF4-FFF2-40B4-BE49-F238E27FC236}">
                <a16:creationId xmlns:a16="http://schemas.microsoft.com/office/drawing/2014/main" id="{E11B37FA-ACE0-42A3-B8C7-23EC581FC0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09" y="847774"/>
            <a:ext cx="4623956" cy="4623956"/>
          </a:xfrm>
          <a:prstGeom prst="rect">
            <a:avLst/>
          </a:prstGeom>
        </p:spPr>
      </p:pic>
      <p:sp>
        <p:nvSpPr>
          <p:cNvPr id="5" name="雲朵形 4">
            <a:hlinkClick r:id="" action="ppaction://hlinkshowjump?jump=endshow">
              <a:snd r:embed="rId4" name="applause.wav"/>
            </a:hlinkClick>
            <a:extLst>
              <a:ext uri="{FF2B5EF4-FFF2-40B4-BE49-F238E27FC236}">
                <a16:creationId xmlns:a16="http://schemas.microsoft.com/office/drawing/2014/main" id="{5183FD6C-5ABF-461E-8420-754DB4E13FDE}"/>
              </a:ext>
            </a:extLst>
          </p:cNvPr>
          <p:cNvSpPr/>
          <p:nvPr/>
        </p:nvSpPr>
        <p:spPr>
          <a:xfrm>
            <a:off x="1887207" y="4993885"/>
            <a:ext cx="3519055" cy="1764145"/>
          </a:xfrm>
          <a:prstGeom prst="cloud">
            <a:avLst/>
          </a:prstGeom>
          <a:gradFill>
            <a:gsLst>
              <a:gs pos="0">
                <a:srgbClr val="FF99FF"/>
              </a:gs>
              <a:gs pos="33000">
                <a:srgbClr val="FF99FF"/>
              </a:gs>
              <a:gs pos="67000">
                <a:srgbClr val="FF99FF"/>
              </a:gs>
              <a:gs pos="85000">
                <a:schemeClr val="accent5">
                  <a:lumMod val="75000"/>
                </a:schemeClr>
              </a:gs>
              <a:gs pos="52000">
                <a:schemeClr val="accent5">
                  <a:lumMod val="20000"/>
                  <a:lumOff val="80000"/>
                </a:schemeClr>
              </a:gs>
              <a:gs pos="15000">
                <a:schemeClr val="accent6">
                  <a:lumMod val="40000"/>
                  <a:lumOff val="60000"/>
                </a:schemeClr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endParaRPr lang="zh-TW" altLang="en-US" sz="48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87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38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Arial</vt:lpstr>
      <vt:lpstr>Calibri</vt:lpstr>
      <vt:lpstr>Calibri Light</vt:lpstr>
      <vt:lpstr>Office 佈景主題</vt:lpstr>
      <vt:lpstr>大家來猜一猜</vt:lpstr>
      <vt:lpstr>什麼動物是人類有最多的朋友?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user</dc:creator>
  <cp:lastModifiedBy>user</cp:lastModifiedBy>
  <cp:revision>12</cp:revision>
  <dcterms:created xsi:type="dcterms:W3CDTF">2024-10-21T02:45:33Z</dcterms:created>
  <dcterms:modified xsi:type="dcterms:W3CDTF">2024-11-04T03:10:44Z</dcterms:modified>
</cp:coreProperties>
</file>