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D7F9E2-77B2-42FF-9BB1-5929997BAC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9F544D9-1BD2-428F-8250-CA4402D43F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D9E7019-F45E-4253-899D-58FA5037E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98AC1-1B96-4A83-8774-ECEE2E49B3FC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3C5E088-7E18-46CD-908A-2E3FE0B06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4E35EE1-FA83-4852-9B7D-5D4BC21A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EDD2-545E-49B7-9CBE-08F928CD22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9403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BDA7258-C323-4A65-9DFF-4702550F8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AA2DAAE-2019-4724-B12A-B14ECD9B53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2729F3B-BB63-4AE5-BAC2-B04516A3C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98AC1-1B96-4A83-8774-ECEE2E49B3FC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DE38643-0C33-48A0-AAB2-C8C649CE1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906A578-C635-42CE-9DD7-91749FC87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EDD2-545E-49B7-9CBE-08F928CD22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5962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F296F068-153E-445A-A81C-35849B06F8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E54E693-819D-4376-BE48-BDEE4859A1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9B59C20-07C3-47D9-ADE0-984167244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98AC1-1B96-4A83-8774-ECEE2E49B3FC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5D422C3-719A-48A3-9D13-990F7D84E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3876A63-E884-4FC3-8A06-A4FF97470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EDD2-545E-49B7-9CBE-08F928CD22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7453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90EF117-DAA2-4999-AC7C-441A630D6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F0A5F89-DEE3-41DA-85E5-8BA320EAE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9DE588B-41AD-486A-9DD0-F66BA2D09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98AC1-1B96-4A83-8774-ECEE2E49B3FC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5B7A0E4-C6A9-4649-82AE-6989A77D9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7E65BFD-C400-486A-AE7F-F94BB438E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EDD2-545E-49B7-9CBE-08F928CD22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1431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AB36FB-AEFD-4819-8DC9-24EBF9FF0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DE7F510-6C14-4B0E-8DA3-16BB1A199E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A8CC97-01D3-4F59-859F-2E7CA0440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98AC1-1B96-4A83-8774-ECEE2E49B3FC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46FB33F-51E5-405B-AF79-70406D0B5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03CE823-A204-4F18-9AD2-6546AFD9F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EDD2-545E-49B7-9CBE-08F928CD22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1617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7E56B62-5EDF-4949-8726-18BAAD3D4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46873F3-BD05-42EC-B764-CEC7331A4B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4AFDA20-4B0C-4D17-A750-CFA8EB8163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640425B-816A-40A8-9CB2-6451AA875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98AC1-1B96-4A83-8774-ECEE2E49B3FC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C30F046-89C9-4C6D-91AC-37E2F01DB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C32A6A9-C17B-4E32-8BBD-09E505F35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EDD2-545E-49B7-9CBE-08F928CD22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86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99BC4AF-534A-4AF5-B291-74053CE28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85F961D-2413-4E63-9224-31DECF2DC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C0E0055-68D6-4BDF-BF9A-D03EE87FA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2F0E869-DE99-4D28-82E2-57DDB8614F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16FA606-081A-491A-9734-4AA27F8FFF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C65E17AB-9454-40FD-A0C0-F5D0BB036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98AC1-1B96-4A83-8774-ECEE2E49B3FC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C708429-11F4-42CC-83A6-1BE5BAA96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3F98AF-0483-4F61-8ECD-8BACFF27B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EDD2-545E-49B7-9CBE-08F928CD22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1805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7411A7-DF5A-4093-AE5B-4CFCBE056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F46438D-6731-40A3-A0C6-0C463B9DF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98AC1-1B96-4A83-8774-ECEE2E49B3FC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B729448-B2F2-4257-89DF-186723C22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EAE4AB0-3E8A-4E31-9245-8BDB5FF4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EDD2-545E-49B7-9CBE-08F928CD22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951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ABA8FBE3-B286-4A73-9FB0-F2FF2FD90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98AC1-1B96-4A83-8774-ECEE2E49B3FC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034287AC-AAD6-4186-B9EF-8D9F29F95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BAEC201-C9E4-44DF-99C4-AE730E95C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EDD2-545E-49B7-9CBE-08F928CD22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6944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510D4CF-9178-4E31-B7E9-539121078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F12F041-8BCC-4A14-BC9E-EEF72A3BD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7E1C6CD-E989-4988-B1A2-5C38CA10C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C4859EF-6F1B-475B-B6E7-9697F2048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98AC1-1B96-4A83-8774-ECEE2E49B3FC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EC06286-8F13-4043-B4B0-6D7B32507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795136C-CAF6-4C2A-AE8E-F1B1C6D6B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EDD2-545E-49B7-9CBE-08F928CD22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0061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CD7125-8E70-416C-BFA5-4A0C099A5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5F6A21DD-E150-4D41-ACD4-133055A08B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D6A6678-F1BA-4E50-BC5C-922586DAA6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72FDAC0-C8BB-4BAA-A5A5-2B25B7EA7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98AC1-1B96-4A83-8774-ECEE2E49B3FC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E9F1F40-0E20-485B-BCDC-EA6404AA5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C042C40-4921-46F4-9169-589BF2BCB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EDD2-545E-49B7-9CBE-08F928CD22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1660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chemeClr val="accent2"/>
            </a:gs>
            <a:gs pos="51000">
              <a:schemeClr val="accent2"/>
            </a:gs>
            <a:gs pos="52000">
              <a:srgbClr val="00B0F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C854EBE-BD4E-43FA-BB6E-1EC1985F8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C93CDA8-AE13-45D6-8A4D-FEB617386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88174D-17D5-4BDD-B397-0DCACB78E8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98AC1-1B96-4A83-8774-ECEE2E49B3FC}" type="datetimeFigureOut">
              <a:rPr lang="zh-TW" altLang="en-US" smtClean="0"/>
              <a:t>2024/11/21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E21063B-06A2-427E-8AF5-FF4CD95346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E3AAE81-F9A2-44DA-A3F9-566739557B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6EDD2-545E-49B7-9CBE-08F928CD22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35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F23960FB-C943-4BB8-8BDD-58F501B28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3345" y="891596"/>
            <a:ext cx="6871855" cy="1325563"/>
          </a:xfrm>
        </p:spPr>
        <p:txBody>
          <a:bodyPr>
            <a:noAutofit/>
          </a:bodyPr>
          <a:lstStyle/>
          <a:p>
            <a:r>
              <a:rPr lang="zh-TW" altLang="en-US" sz="9600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大家來猜謎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529799FD-5645-407E-B5BA-62B8AB9AC6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8655" y="1362421"/>
            <a:ext cx="2932430" cy="2932430"/>
          </a:xfrm>
          <a:prstGeom prst="rect">
            <a:avLst/>
          </a:prstGeom>
        </p:spPr>
      </p:pic>
      <p:sp>
        <p:nvSpPr>
          <p:cNvPr id="3" name="流程圖: 結束點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8688E68-71EE-4C73-AD6B-6E4566889392}"/>
              </a:ext>
            </a:extLst>
          </p:cNvPr>
          <p:cNvSpPr/>
          <p:nvPr/>
        </p:nvSpPr>
        <p:spPr>
          <a:xfrm>
            <a:off x="5172634" y="4640842"/>
            <a:ext cx="1846731" cy="738739"/>
          </a:xfrm>
          <a:prstGeom prst="flowChartTerminator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305681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4" name="suction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9000">
              <a:schemeClr val="accent1"/>
            </a:gs>
            <a:gs pos="47000">
              <a:schemeClr val="accent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69841E-BAA8-42DE-A97F-37B493149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5565" y="418914"/>
            <a:ext cx="5620870" cy="1325563"/>
          </a:xfrm>
        </p:spPr>
        <p:txBody>
          <a:bodyPr>
            <a:noAutofit/>
          </a:bodyPr>
          <a:lstStyle/>
          <a:p>
            <a:r>
              <a:rPr lang="zh-TW" altLang="en-US" sz="6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我最喜歡的昆蟲</a:t>
            </a:r>
          </a:p>
        </p:txBody>
      </p:sp>
      <p:pic>
        <p:nvPicPr>
          <p:cNvPr id="6" name="圖片 5" descr="準備從花朵起飛的蜜蜂">
            <a:extLst>
              <a:ext uri="{FF2B5EF4-FFF2-40B4-BE49-F238E27FC236}">
                <a16:creationId xmlns:a16="http://schemas.microsoft.com/office/drawing/2014/main" id="{7BC9CF15-61D8-4E0B-BF06-4DC0A01CA3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780" y="790592"/>
            <a:ext cx="2324987" cy="1546207"/>
          </a:xfrm>
          <a:prstGeom prst="rect">
            <a:avLst/>
          </a:prstGeom>
        </p:spPr>
      </p:pic>
      <p:sp>
        <p:nvSpPr>
          <p:cNvPr id="4" name="流程圖: 結束點 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1838408-75D5-4F3B-881C-324F944438D1}"/>
              </a:ext>
            </a:extLst>
          </p:cNvPr>
          <p:cNvSpPr/>
          <p:nvPr/>
        </p:nvSpPr>
        <p:spPr>
          <a:xfrm>
            <a:off x="1990163" y="5162609"/>
            <a:ext cx="1846731" cy="738739"/>
          </a:xfrm>
          <a:prstGeom prst="flowChartTerminator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蝴蝶</a:t>
            </a:r>
          </a:p>
        </p:txBody>
      </p:sp>
      <p:sp>
        <p:nvSpPr>
          <p:cNvPr id="5" name="流程圖: 結束點 4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4405737D-BC70-4F5D-AE1F-ED49F4D45CCD}"/>
              </a:ext>
            </a:extLst>
          </p:cNvPr>
          <p:cNvSpPr/>
          <p:nvPr/>
        </p:nvSpPr>
        <p:spPr>
          <a:xfrm>
            <a:off x="5271246" y="5162609"/>
            <a:ext cx="1846731" cy="738739"/>
          </a:xfrm>
          <a:prstGeom prst="flowChartTerminator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蜜蜂</a:t>
            </a:r>
          </a:p>
        </p:txBody>
      </p:sp>
      <p:sp>
        <p:nvSpPr>
          <p:cNvPr id="8" name="流程圖: 結束點 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A534D52-803A-41A6-8010-98EDB6350964}"/>
              </a:ext>
            </a:extLst>
          </p:cNvPr>
          <p:cNvSpPr/>
          <p:nvPr/>
        </p:nvSpPr>
        <p:spPr>
          <a:xfrm>
            <a:off x="8355106" y="5162608"/>
            <a:ext cx="1846731" cy="738739"/>
          </a:xfrm>
          <a:prstGeom prst="flowChartTerminator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獨角仙</a:t>
            </a:r>
          </a:p>
        </p:txBody>
      </p:sp>
    </p:spTree>
    <p:extLst>
      <p:ext uri="{BB962C8B-B14F-4D97-AF65-F5344CB8AC3E}">
        <p14:creationId xmlns:p14="http://schemas.microsoft.com/office/powerpoint/2010/main" val="36204080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  <p:sndAc>
          <p:stSnd>
            <p:snd r:embed="rId2" name="type.wav"/>
          </p:stSnd>
        </p:sndAc>
      </p:transition>
    </mc:Choice>
    <mc:Fallback xmlns="">
      <p:transition spd="slow">
        <p:fade/>
        <p:sndAc>
          <p:stSnd>
            <p:snd r:embed="rId4" name="type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: 八角 1">
            <a:extLst>
              <a:ext uri="{FF2B5EF4-FFF2-40B4-BE49-F238E27FC236}">
                <a16:creationId xmlns:a16="http://schemas.microsoft.com/office/drawing/2014/main" id="{C0B8C737-EC18-451B-8BA3-AB4BADF1D2CD}"/>
              </a:ext>
            </a:extLst>
          </p:cNvPr>
          <p:cNvSpPr/>
          <p:nvPr/>
        </p:nvSpPr>
        <p:spPr>
          <a:xfrm>
            <a:off x="5661890" y="1385454"/>
            <a:ext cx="5440219" cy="4816764"/>
          </a:xfrm>
          <a:prstGeom prst="irregularSeal1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答錯了</a:t>
            </a:r>
            <a:r>
              <a:rPr lang="en-US" altLang="zh-TW" sz="40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!</a:t>
            </a:r>
            <a:endParaRPr lang="zh-TW" altLang="en-US" sz="40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pic>
        <p:nvPicPr>
          <p:cNvPr id="4" name="圖片 3" descr="糟糕 Gummy Monsters">
            <a:extLst>
              <a:ext uri="{FF2B5EF4-FFF2-40B4-BE49-F238E27FC236}">
                <a16:creationId xmlns:a16="http://schemas.microsoft.com/office/drawing/2014/main" id="{98285546-A803-46B7-BF82-C0A32EEA67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291" y="945573"/>
            <a:ext cx="4765964" cy="4765964"/>
          </a:xfrm>
          <a:prstGeom prst="rect">
            <a:avLst/>
          </a:prstGeom>
        </p:spPr>
      </p:pic>
      <p:sp>
        <p:nvSpPr>
          <p:cNvPr id="5" name="流程圖: 結束點 4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78BE1B0-5735-4217-B1C5-E63410205AE3}"/>
              </a:ext>
            </a:extLst>
          </p:cNvPr>
          <p:cNvSpPr/>
          <p:nvPr/>
        </p:nvSpPr>
        <p:spPr>
          <a:xfrm>
            <a:off x="5172634" y="5587508"/>
            <a:ext cx="1846731" cy="738739"/>
          </a:xfrm>
          <a:prstGeom prst="flowChartTerminator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8808277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4" name="bomb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語音泡泡: 圓角矩形 1">
            <a:extLst>
              <a:ext uri="{FF2B5EF4-FFF2-40B4-BE49-F238E27FC236}">
                <a16:creationId xmlns:a16="http://schemas.microsoft.com/office/drawing/2014/main" id="{79745770-BDBE-4FDC-9A23-0EAD4544FC46}"/>
              </a:ext>
            </a:extLst>
          </p:cNvPr>
          <p:cNvSpPr/>
          <p:nvPr/>
        </p:nvSpPr>
        <p:spPr>
          <a:xfrm>
            <a:off x="5467927" y="1985818"/>
            <a:ext cx="3620655" cy="2364509"/>
          </a:xfrm>
          <a:prstGeom prst="wedgeRoundRectCallout">
            <a:avLst>
              <a:gd name="adj1" fmla="val -100170"/>
              <a:gd name="adj2" fmla="val 3828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</a:p>
          <a:p>
            <a:pPr algn="ctr"/>
            <a:r>
              <a:rPr lang="zh-TW" altLang="en-US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真厲害</a:t>
            </a:r>
            <a:r>
              <a:rPr lang="en-US" altLang="zh-TW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 descr="愛心 Pusheen 貓">
            <a:extLst>
              <a:ext uri="{FF2B5EF4-FFF2-40B4-BE49-F238E27FC236}">
                <a16:creationId xmlns:a16="http://schemas.microsoft.com/office/drawing/2014/main" id="{13387554-126B-4583-82A9-5D9FA2F501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4140">
            <a:off x="-18472" y="2081178"/>
            <a:ext cx="4352636" cy="4352636"/>
          </a:xfrm>
          <a:prstGeom prst="rect">
            <a:avLst/>
          </a:prstGeom>
        </p:spPr>
      </p:pic>
      <p:sp>
        <p:nvSpPr>
          <p:cNvPr id="5" name="流程圖: 結束點 4">
            <a:hlinkClick r:id="" action="ppaction://hlinkshowjump?jump=endshow"/>
            <a:extLst>
              <a:ext uri="{FF2B5EF4-FFF2-40B4-BE49-F238E27FC236}">
                <a16:creationId xmlns:a16="http://schemas.microsoft.com/office/drawing/2014/main" id="{7F6E056F-0A3C-481B-87ED-9049B0A754B8}"/>
              </a:ext>
            </a:extLst>
          </p:cNvPr>
          <p:cNvSpPr/>
          <p:nvPr/>
        </p:nvSpPr>
        <p:spPr>
          <a:xfrm>
            <a:off x="5271246" y="5331124"/>
            <a:ext cx="1846731" cy="738739"/>
          </a:xfrm>
          <a:prstGeom prst="flowChartTerminator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2131866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27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文鼎超圓</vt:lpstr>
      <vt:lpstr>文鼎新藝體</vt:lpstr>
      <vt:lpstr>Arial</vt:lpstr>
      <vt:lpstr>Calibri</vt:lpstr>
      <vt:lpstr>Calibri Light</vt:lpstr>
      <vt:lpstr>Office 佈景主題</vt:lpstr>
      <vt:lpstr>大家來猜謎</vt:lpstr>
      <vt:lpstr>我最喜歡的昆蟲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user</dc:creator>
  <cp:lastModifiedBy>user</cp:lastModifiedBy>
  <cp:revision>9</cp:revision>
  <dcterms:created xsi:type="dcterms:W3CDTF">2024-11-07T06:14:52Z</dcterms:created>
  <dcterms:modified xsi:type="dcterms:W3CDTF">2024-11-21T06:25:22Z</dcterms:modified>
</cp:coreProperties>
</file>