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B8FDCC-4A56-4C6F-9976-4C88311F2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18E49F7-CA10-468E-AF8D-132227F21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9D2147-EBC1-41F9-94B7-813E772F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4DE30C-EC0C-46E0-8D00-A63B29C42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483377-B7BF-4361-91EB-8C047FBB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80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580B65-C2C3-4F31-AB49-524273399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385F915-BE1E-4BDB-9446-3305BB419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E97A8F4-4D81-47E2-91F6-DDAE39190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F6E6225-A13D-4931-8D42-7BE3AE4F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9D56C3-D014-482D-A05D-F4D9A548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3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9BB6F81-9644-4C43-AEE3-0C5B1B3EA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116A3B3-8859-477C-AD4D-3484F9F9A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4D5FC0-5C52-401D-A975-E66E63FB9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F9B9D4-76D2-4543-80E2-B39F60472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4F0DFE0-8966-45F0-BE49-DFB73DCA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47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DD271B-111C-4D14-8859-20B41F898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AAF799-499B-454E-B956-1455FDE8D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5A2135-A201-44DA-A5B4-B4ABA379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7A71E9-FBB3-428B-BE5F-D2ED747F9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730864F-43EC-44DF-A08E-E0C7E4BB9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65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E3DDC3-6EC4-4D81-82D1-C2E335F2E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A5378EA-67E1-4899-AFB6-25DF2F3B7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816928-F012-433A-80A3-1828A649D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B3B16F-E1D3-4048-8F63-7C33C56CB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0588835-DCB4-4E44-84D4-E5751EF0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4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2E6A03-4EBD-47B7-8FA5-EFC0D25FD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61F221-E4E4-4A33-83EA-27E2AFF80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0F7BF1A-BA4B-4B87-9F2F-D664300C7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86612F4-3FEF-448F-A978-67934FC4B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2CE8719-7EFC-43C4-8327-37EAA546B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5611844-A61F-4F6B-908A-F67DD9EB7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53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6777C9-5121-4512-A089-6D4557CEE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01F92D5-B2E0-44F6-9A51-D041CE972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B9376FF-89F9-46C7-A103-AE6DE7B36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215C0CA-E7EB-49E2-8A0F-CA9F7D737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DAD9BBE-BDCE-4BF7-B8AD-4EDAE3791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597E2D6-E4AA-4596-BB15-2E89DE951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B6DA49B-A5D1-4B15-AB17-6607CFC5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F4C6D07-ED63-459D-880B-41DF06F73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923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A1C41C-6812-4981-8F2E-1EA5ABE2B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5088E7E-39E6-4F59-907E-331D476C5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EA42C04-8BFA-4B7A-86E8-39D275023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F056ED8-FF54-40BB-B820-F6741A71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40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29F0288-F2F3-4B82-98BC-D37BF44CC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B0F9130-A984-418E-ADA5-81834BF51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50E95F-4839-4B72-8020-9FDBF6035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91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683B7C-655E-450B-9891-3DA22A8BD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332AA1-3965-48E4-8DE6-9F8FD824B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A03A59B-0361-4514-8FA7-55F10255E4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C53B53A-E229-42E8-B6B4-65D09786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A21C93-15FF-4405-977D-6E43AC68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0B004F8-3460-4B6E-A375-F5B69ECE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968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0837DC-4811-4E26-9343-174161214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D4AEA62-7868-4E83-8FD5-0F65DAC3C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D647BF6-9587-47B6-8B10-6CF766D61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654CBA-7AE8-44A8-BFC6-546531E66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41D76B-EE55-415E-84BD-469B65FE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6059F92-53FB-4328-AE74-EC70D5FAB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97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rgbClr r="0" g="0" b="0"/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B0D1140-C5FB-4C4B-A8AA-E224E65D0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98A65F6-5482-4F7A-A905-5F2ABBDCF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04CF56-7E16-496D-8DEE-A08D5FDB9F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40862-70E7-4E1A-8E83-352B480CF18F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3D430E-D507-48BC-8686-184971C54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E1FC80-7CFC-4085-A128-3DA1E5442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B3CAC-9F13-4AEA-AFA5-9AEB6BD911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09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F90DD541-CB28-44F2-B835-8B2955C35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8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大家猜猜看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3" name="圖片 2" descr="說嗨的 Pusheen 貓">
            <a:extLst>
              <a:ext uri="{FF2B5EF4-FFF2-40B4-BE49-F238E27FC236}">
                <a16:creationId xmlns:a16="http://schemas.microsoft.com/office/drawing/2014/main" id="{1C52A406-61CA-4C3C-91AD-017052CFB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7" y="958273"/>
            <a:ext cx="4433453" cy="4433453"/>
          </a:xfrm>
          <a:prstGeom prst="rect">
            <a:avLst/>
          </a:prstGeom>
        </p:spPr>
      </p:pic>
      <p:sp>
        <p:nvSpPr>
          <p:cNvPr id="2" name="矩形: 圓角化單一角落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2467D90-B9E1-4339-A9CF-1419877AA861}"/>
              </a:ext>
            </a:extLst>
          </p:cNvPr>
          <p:cNvSpPr/>
          <p:nvPr/>
        </p:nvSpPr>
        <p:spPr>
          <a:xfrm>
            <a:off x="4805084" y="5115297"/>
            <a:ext cx="1963270" cy="869577"/>
          </a:xfrm>
          <a:prstGeom prst="round1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49553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A84BC4-5779-461E-9BC4-39B8D37A1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我最愛吃的食物 </a:t>
            </a:r>
          </a:p>
        </p:txBody>
      </p:sp>
      <p:pic>
        <p:nvPicPr>
          <p:cNvPr id="4" name="圖片 3" descr="披薩 Pusheen 貓">
            <a:extLst>
              <a:ext uri="{FF2B5EF4-FFF2-40B4-BE49-F238E27FC236}">
                <a16:creationId xmlns:a16="http://schemas.microsoft.com/office/drawing/2014/main" id="{C80B167B-E296-43FB-B702-A91F077FA0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996" y="1291052"/>
            <a:ext cx="3443398" cy="3443398"/>
          </a:xfrm>
          <a:prstGeom prst="rect">
            <a:avLst/>
          </a:prstGeom>
        </p:spPr>
      </p:pic>
      <p:sp>
        <p:nvSpPr>
          <p:cNvPr id="5" name="矩形: 圓角化單一角落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89674CF-7F03-4A62-B78F-610C2DFA1A37}"/>
              </a:ext>
            </a:extLst>
          </p:cNvPr>
          <p:cNvSpPr/>
          <p:nvPr/>
        </p:nvSpPr>
        <p:spPr>
          <a:xfrm>
            <a:off x="4684060" y="5265076"/>
            <a:ext cx="1963270" cy="869577"/>
          </a:xfrm>
          <a:prstGeom prst="round1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牛肉麵</a:t>
            </a:r>
          </a:p>
        </p:txBody>
      </p:sp>
      <p:sp>
        <p:nvSpPr>
          <p:cNvPr id="53" name="矩形: 圓角化單一角落 5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6A66525-3EE4-42AA-A66C-1CA26EC28F67}"/>
              </a:ext>
            </a:extLst>
          </p:cNvPr>
          <p:cNvSpPr/>
          <p:nvPr/>
        </p:nvSpPr>
        <p:spPr>
          <a:xfrm>
            <a:off x="2151530" y="5265077"/>
            <a:ext cx="1963270" cy="869577"/>
          </a:xfrm>
          <a:prstGeom prst="round1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漢堡</a:t>
            </a:r>
          </a:p>
        </p:txBody>
      </p:sp>
      <p:sp>
        <p:nvSpPr>
          <p:cNvPr id="54" name="矩形: 圓角化單一角落 5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753E3E89-6C03-4CC8-A997-262ED7BDAD31}"/>
              </a:ext>
            </a:extLst>
          </p:cNvPr>
          <p:cNvSpPr/>
          <p:nvPr/>
        </p:nvSpPr>
        <p:spPr>
          <a:xfrm>
            <a:off x="7216590" y="5267696"/>
            <a:ext cx="1963270" cy="869577"/>
          </a:xfrm>
          <a:prstGeom prst="round1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炸雞</a:t>
            </a:r>
          </a:p>
        </p:txBody>
      </p:sp>
    </p:spTree>
    <p:extLst>
      <p:ext uri="{BB962C8B-B14F-4D97-AF65-F5344CB8AC3E}">
        <p14:creationId xmlns:p14="http://schemas.microsoft.com/office/powerpoint/2010/main" val="90644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EBABBD73-BCD4-4046-9ABA-344286B7007C}"/>
              </a:ext>
            </a:extLst>
          </p:cNvPr>
          <p:cNvSpPr/>
          <p:nvPr/>
        </p:nvSpPr>
        <p:spPr>
          <a:xfrm>
            <a:off x="4835802" y="995265"/>
            <a:ext cx="4317999" cy="276167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</a:t>
            </a:r>
            <a:r>
              <a:rPr lang="en-US" altLang="zh-TW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!!!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 descr="哭泣的 Pusheen 貓">
            <a:extLst>
              <a:ext uri="{FF2B5EF4-FFF2-40B4-BE49-F238E27FC236}">
                <a16:creationId xmlns:a16="http://schemas.microsoft.com/office/drawing/2014/main" id="{B8056D19-8EE7-4BB3-9921-1018487409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673" y="1470935"/>
            <a:ext cx="3652509" cy="4391800"/>
          </a:xfrm>
          <a:prstGeom prst="rect">
            <a:avLst/>
          </a:prstGeom>
        </p:spPr>
      </p:pic>
      <p:pic>
        <p:nvPicPr>
          <p:cNvPr id="6" name="圖片 5" descr="盒子 Pusheen 貓">
            <a:extLst>
              <a:ext uri="{FF2B5EF4-FFF2-40B4-BE49-F238E27FC236}">
                <a16:creationId xmlns:a16="http://schemas.microsoft.com/office/drawing/2014/main" id="{3DCCAD34-5DA0-410C-B568-EABB58AA25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4451"/>
            <a:ext cx="4283338" cy="4223549"/>
          </a:xfrm>
          <a:prstGeom prst="rect">
            <a:avLst/>
          </a:prstGeom>
        </p:spPr>
      </p:pic>
      <p:pic>
        <p:nvPicPr>
          <p:cNvPr id="8" name="圖片 7" descr="說不的 Pusheen 貓">
            <a:extLst>
              <a:ext uri="{FF2B5EF4-FFF2-40B4-BE49-F238E27FC236}">
                <a16:creationId xmlns:a16="http://schemas.microsoft.com/office/drawing/2014/main" id="{D52A983E-6564-4586-B8B8-AE1B360931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656" y="2916336"/>
            <a:ext cx="3840609" cy="378700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4A97C154-8498-403A-A647-C2943A3843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13" y="577095"/>
            <a:ext cx="3164840" cy="2503101"/>
          </a:xfrm>
          <a:prstGeom prst="rect">
            <a:avLst/>
          </a:prstGeom>
        </p:spPr>
      </p:pic>
      <p:sp>
        <p:nvSpPr>
          <p:cNvPr id="7" name="矩形: 圓角化單一角落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3F52434-CD93-4156-AB78-876327F2E673}"/>
              </a:ext>
            </a:extLst>
          </p:cNvPr>
          <p:cNvSpPr/>
          <p:nvPr/>
        </p:nvSpPr>
        <p:spPr>
          <a:xfrm>
            <a:off x="4283338" y="5379504"/>
            <a:ext cx="1963270" cy="869577"/>
          </a:xfrm>
          <a:prstGeom prst="round1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27821878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7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41473F36-D3D5-4068-B942-1FC491925D34}"/>
              </a:ext>
            </a:extLst>
          </p:cNvPr>
          <p:cNvSpPr/>
          <p:nvPr/>
        </p:nvSpPr>
        <p:spPr>
          <a:xfrm>
            <a:off x="6308436" y="1773382"/>
            <a:ext cx="2493818" cy="665018"/>
          </a:xfrm>
          <a:prstGeom prst="wedgeRoundRectCallout">
            <a:avLst>
              <a:gd name="adj1" fmla="val -38981"/>
              <a:gd name="adj2" fmla="val 1472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FE9AA0D-A5BA-4D0D-B169-617D095B4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49" y="2641600"/>
            <a:ext cx="3924300" cy="3710132"/>
          </a:xfrm>
          <a:prstGeom prst="rect">
            <a:avLst/>
          </a:prstGeom>
        </p:spPr>
      </p:pic>
      <p:pic>
        <p:nvPicPr>
          <p:cNvPr id="6" name="圖片 5" descr="膝上型電腦 Pusheen 貓">
            <a:extLst>
              <a:ext uri="{FF2B5EF4-FFF2-40B4-BE49-F238E27FC236}">
                <a16:creationId xmlns:a16="http://schemas.microsoft.com/office/drawing/2014/main" id="{DA0320A4-877B-4396-985F-7D6438EAB6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582" y="1911926"/>
            <a:ext cx="4379281" cy="4379281"/>
          </a:xfrm>
          <a:prstGeom prst="rect">
            <a:avLst/>
          </a:prstGeom>
        </p:spPr>
      </p:pic>
      <p:pic>
        <p:nvPicPr>
          <p:cNvPr id="8" name="圖片 7" descr="說讚的 Pusheen 貓">
            <a:extLst>
              <a:ext uri="{FF2B5EF4-FFF2-40B4-BE49-F238E27FC236}">
                <a16:creationId xmlns:a16="http://schemas.microsoft.com/office/drawing/2014/main" id="{03AD905B-BB74-403A-A6FC-C945C6DF23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434" y="-85437"/>
            <a:ext cx="3139299" cy="2727037"/>
          </a:xfrm>
          <a:prstGeom prst="rect">
            <a:avLst/>
          </a:prstGeom>
        </p:spPr>
      </p:pic>
      <p:pic>
        <p:nvPicPr>
          <p:cNvPr id="10" name="圖片 9" descr="震驚的 Pusheen 貓">
            <a:extLst>
              <a:ext uri="{FF2B5EF4-FFF2-40B4-BE49-F238E27FC236}">
                <a16:creationId xmlns:a16="http://schemas.microsoft.com/office/drawing/2014/main" id="{B90F78AE-B64E-4AAA-AF55-13DD5EA93E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-256799"/>
            <a:ext cx="3810000" cy="3810000"/>
          </a:xfrm>
          <a:prstGeom prst="rect">
            <a:avLst/>
          </a:prstGeom>
        </p:spPr>
      </p:pic>
      <p:sp>
        <p:nvSpPr>
          <p:cNvPr id="7" name="矩形: 圓角化單一角落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F80E5F6-F716-4A16-A746-92D2068C0CE7}"/>
              </a:ext>
            </a:extLst>
          </p:cNvPr>
          <p:cNvSpPr/>
          <p:nvPr/>
        </p:nvSpPr>
        <p:spPr>
          <a:xfrm>
            <a:off x="4885766" y="5303556"/>
            <a:ext cx="1963270" cy="869577"/>
          </a:xfrm>
          <a:prstGeom prst="round1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68901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7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文鼎空疊圓</vt:lpstr>
      <vt:lpstr>文鼎俏黑體P</vt:lpstr>
      <vt:lpstr>Arial</vt:lpstr>
      <vt:lpstr>Calibri</vt:lpstr>
      <vt:lpstr>Calibri Light</vt:lpstr>
      <vt:lpstr>Office 佈景主題</vt:lpstr>
      <vt:lpstr>大家猜猜看!</vt:lpstr>
      <vt:lpstr>我最愛吃的食物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大家猜猜看!</dc:title>
  <dc:creator>user</dc:creator>
  <cp:lastModifiedBy>user</cp:lastModifiedBy>
  <cp:revision>11</cp:revision>
  <dcterms:created xsi:type="dcterms:W3CDTF">2024-11-07T06:13:12Z</dcterms:created>
  <dcterms:modified xsi:type="dcterms:W3CDTF">2024-11-21T06:23:39Z</dcterms:modified>
</cp:coreProperties>
</file>