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2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5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DD6E8-E2EC-4A1E-9903-EF9B605FF804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C3CA-9E5D-4BE6-9AF9-F7B86EE77EA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6423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DD6E8-E2EC-4A1E-9903-EF9B605FF804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C3CA-9E5D-4BE6-9AF9-F7B86EE77EA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2760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DD6E8-E2EC-4A1E-9903-EF9B605FF804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C3CA-9E5D-4BE6-9AF9-F7B86EE77EA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59149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DD6E8-E2EC-4A1E-9903-EF9B605FF804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C3CA-9E5D-4BE6-9AF9-F7B86EE77EA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566074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DD6E8-E2EC-4A1E-9903-EF9B605FF804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C3CA-9E5D-4BE6-9AF9-F7B86EE77EA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43211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DD6E8-E2EC-4A1E-9903-EF9B605FF804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C3CA-9E5D-4BE6-9AF9-F7B86EE77EA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12363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DD6E8-E2EC-4A1E-9903-EF9B605FF804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C3CA-9E5D-4BE6-9AF9-F7B86EE77EA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04104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DD6E8-E2EC-4A1E-9903-EF9B605FF804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C3CA-9E5D-4BE6-9AF9-F7B86EE77EA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56676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DD6E8-E2EC-4A1E-9903-EF9B605FF804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C3CA-9E5D-4BE6-9AF9-F7B86EE77EA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4003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DD6E8-E2EC-4A1E-9903-EF9B605FF804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C3CA-9E5D-4BE6-9AF9-F7B86EE77EA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1995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DD6E8-E2EC-4A1E-9903-EF9B605FF804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C3CA-9E5D-4BE6-9AF9-F7B86EE77EA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8577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DD6E8-E2EC-4A1E-9903-EF9B605FF804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C3CA-9E5D-4BE6-9AF9-F7B86EE77EA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6877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DD6E8-E2EC-4A1E-9903-EF9B605FF804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C3CA-9E5D-4BE6-9AF9-F7B86EE77EA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2704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DD6E8-E2EC-4A1E-9903-EF9B605FF804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C3CA-9E5D-4BE6-9AF9-F7B86EE77EA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3888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DD6E8-E2EC-4A1E-9903-EF9B605FF804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C3CA-9E5D-4BE6-9AF9-F7B86EE77EA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3277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DD6E8-E2EC-4A1E-9903-EF9B605FF804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C3CA-9E5D-4BE6-9AF9-F7B86EE77EA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4783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DD6E8-E2EC-4A1E-9903-EF9B605FF804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C3CA-9E5D-4BE6-9AF9-F7B86EE77EA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7890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A6DD6E8-E2EC-4A1E-9903-EF9B605FF804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CABC3CA-9E5D-4BE6-9AF9-F7B86EE77EA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225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  <p:sldLayoutId id="2147483834" r:id="rId12"/>
    <p:sldLayoutId id="2147483835" r:id="rId13"/>
    <p:sldLayoutId id="2147483836" r:id="rId14"/>
    <p:sldLayoutId id="2147483837" r:id="rId15"/>
    <p:sldLayoutId id="2147483838" r:id="rId16"/>
    <p:sldLayoutId id="214748383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1.wav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1.wav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2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EF4BBBB-1472-4561-B363-EA9D2691F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8000" b="1" dirty="0">
                <a:ln w="12700">
                  <a:solidFill>
                    <a:srgbClr val="00B050"/>
                  </a:solidFill>
                  <a:prstDash val="solid"/>
                </a:ln>
                <a:solidFill>
                  <a:srgbClr val="00B0F0"/>
                </a:solidFill>
                <a:latin typeface="文鼎粗黑" panose="020B0609010101010101" pitchFamily="49" charset="-120"/>
                <a:ea typeface="文鼎粗黑" panose="020B0609010101010101" pitchFamily="49" charset="-120"/>
              </a:rPr>
              <a:t>大家一起猜猜謎</a:t>
            </a:r>
          </a:p>
        </p:txBody>
      </p:sp>
      <p:pic>
        <p:nvPicPr>
          <p:cNvPr id="3" name="圖片 2" descr="微笑 Gummy Monsters">
            <a:extLst>
              <a:ext uri="{FF2B5EF4-FFF2-40B4-BE49-F238E27FC236}">
                <a16:creationId xmlns:a16="http://schemas.microsoft.com/office/drawing/2014/main" id="{E66463BA-7855-48C4-B4E5-E1AE20F9D2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3883" y="2279737"/>
            <a:ext cx="3341134" cy="3341134"/>
          </a:xfrm>
          <a:prstGeom prst="rect">
            <a:avLst/>
          </a:prstGeom>
        </p:spPr>
      </p:pic>
      <p:sp>
        <p:nvSpPr>
          <p:cNvPr id="5" name="矩形: 圓角 4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4717E58E-8938-4B6E-81A1-9B0E9B5C0852}"/>
              </a:ext>
            </a:extLst>
          </p:cNvPr>
          <p:cNvSpPr/>
          <p:nvPr/>
        </p:nvSpPr>
        <p:spPr>
          <a:xfrm>
            <a:off x="4496704" y="5620871"/>
            <a:ext cx="2515491" cy="101755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開始</a:t>
            </a:r>
          </a:p>
        </p:txBody>
      </p:sp>
    </p:spTree>
    <p:extLst>
      <p:ext uri="{BB962C8B-B14F-4D97-AF65-F5344CB8AC3E}">
        <p14:creationId xmlns:p14="http://schemas.microsoft.com/office/powerpoint/2010/main" val="652507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shred/>
        <p:sndAc>
          <p:stSnd>
            <p:snd r:embed="rId2" name="bomb.wav"/>
          </p:stSnd>
        </p:sndAc>
      </p:transition>
    </mc:Choice>
    <mc:Fallback xmlns="">
      <p:transition spd="med">
        <p:fade/>
        <p:sndAc>
          <p:stSnd>
            <p:snd r:embed="rId4" name="bomb.wav"/>
          </p:stSnd>
        </p:sndAc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6E2CB85-095F-42DB-9B02-B25EBCDAF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6000" b="1" cap="none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文鼎疊圓體" panose="020B0609010101010101" pitchFamily="49" charset="-120"/>
                <a:ea typeface="文鼎疊圓體" panose="020B0609010101010101" pitchFamily="49" charset="-120"/>
              </a:rPr>
              <a:t>猜猜看我喜歡哪</a:t>
            </a:r>
            <a:r>
              <a:rPr lang="en-US" altLang="zh-TW" sz="6000" b="1" cap="none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文鼎疊圓體" panose="020B0609010101010101" pitchFamily="49" charset="-120"/>
                <a:ea typeface="文鼎疊圓體" panose="020B0609010101010101" pitchFamily="49" charset="-120"/>
              </a:rPr>
              <a:t>1</a:t>
            </a:r>
            <a:r>
              <a:rPr lang="zh-TW" altLang="en-US" sz="6000" b="1" cap="none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文鼎疊圓體" panose="020B0609010101010101" pitchFamily="49" charset="-120"/>
                <a:ea typeface="文鼎疊圓體" panose="020B0609010101010101" pitchFamily="49" charset="-120"/>
              </a:rPr>
              <a:t>個卡通人物</a:t>
            </a:r>
          </a:p>
        </p:txBody>
      </p:sp>
      <p:sp>
        <p:nvSpPr>
          <p:cNvPr id="13" name="矩形: 圓角 12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541FC99-7E7F-43CC-B2A2-132CD708980E}"/>
              </a:ext>
            </a:extLst>
          </p:cNvPr>
          <p:cNvSpPr/>
          <p:nvPr/>
        </p:nvSpPr>
        <p:spPr>
          <a:xfrm>
            <a:off x="340660" y="5100918"/>
            <a:ext cx="2895599" cy="1478715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空疊圓" panose="020B0609010101010101" pitchFamily="49" charset="-120"/>
                <a:ea typeface="文鼎空疊圓" panose="020B0609010101010101" pitchFamily="49" charset="-120"/>
              </a:rPr>
              <a:t>魔女</a:t>
            </a:r>
          </a:p>
        </p:txBody>
      </p:sp>
      <p:sp>
        <p:nvSpPr>
          <p:cNvPr id="14" name="矩形: 圓角 13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B174F187-63FF-45A6-A427-E965DDD2A225}"/>
              </a:ext>
            </a:extLst>
          </p:cNvPr>
          <p:cNvSpPr/>
          <p:nvPr/>
        </p:nvSpPr>
        <p:spPr>
          <a:xfrm>
            <a:off x="3370729" y="5100918"/>
            <a:ext cx="2725271" cy="1398033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空疊圓" panose="020B0609010101010101" pitchFamily="49" charset="-120"/>
                <a:ea typeface="文鼎空疊圓" panose="020B0609010101010101" pitchFamily="49" charset="-120"/>
              </a:rPr>
              <a:t>妙妙犬佈麗</a:t>
            </a:r>
          </a:p>
        </p:txBody>
      </p:sp>
      <p:sp>
        <p:nvSpPr>
          <p:cNvPr id="15" name="矩形: 圓角 14">
            <a:hlinkClick r:id="" action="ppaction://hlinkshowjump?jump=lastslide"/>
            <a:extLst>
              <a:ext uri="{FF2B5EF4-FFF2-40B4-BE49-F238E27FC236}">
                <a16:creationId xmlns:a16="http://schemas.microsoft.com/office/drawing/2014/main" id="{41ABDD47-55EE-4647-9E10-3C40A01B94EF}"/>
              </a:ext>
            </a:extLst>
          </p:cNvPr>
          <p:cNvSpPr/>
          <p:nvPr/>
        </p:nvSpPr>
        <p:spPr>
          <a:xfrm>
            <a:off x="1788459" y="3429000"/>
            <a:ext cx="2725271" cy="1398033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空疊圓" panose="020B0609010101010101" pitchFamily="49" charset="-120"/>
                <a:ea typeface="文鼎空疊圓" panose="020B0609010101010101" pitchFamily="49" charset="-120"/>
              </a:rPr>
              <a:t>多拉</a:t>
            </a:r>
            <a:r>
              <a:rPr lang="en-US" altLang="zh-TW" sz="6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空疊圓" panose="020B0609010101010101" pitchFamily="49" charset="-120"/>
                <a:ea typeface="文鼎空疊圓" panose="020B0609010101010101" pitchFamily="49" charset="-120"/>
              </a:rPr>
              <a:t>A</a:t>
            </a:r>
            <a:r>
              <a:rPr lang="zh-TW" altLang="en-US" sz="4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空疊圓" panose="020B0609010101010101" pitchFamily="49" charset="-120"/>
                <a:ea typeface="文鼎空疊圓" panose="020B0609010101010101" pitchFamily="49" charset="-120"/>
              </a:rPr>
              <a:t>夢</a:t>
            </a:r>
          </a:p>
        </p:txBody>
      </p:sp>
    </p:spTree>
    <p:extLst>
      <p:ext uri="{BB962C8B-B14F-4D97-AF65-F5344CB8AC3E}">
        <p14:creationId xmlns:p14="http://schemas.microsoft.com/office/powerpoint/2010/main" val="20220040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  <p:sndAc>
          <p:stSnd>
            <p:snd r:embed="rId2" name="bomb.wav"/>
          </p:stSnd>
        </p:sndAc>
      </p:transition>
    </mc:Choice>
    <mc:Fallback xmlns="">
      <p:transition spd="slow">
        <p:fade/>
        <p:sndAc>
          <p:stSnd>
            <p:snd r:embed="rId4" name="bomb.wav"/>
          </p:stSnd>
        </p:sndAc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爆炸: 十四角 3">
            <a:extLst>
              <a:ext uri="{FF2B5EF4-FFF2-40B4-BE49-F238E27FC236}">
                <a16:creationId xmlns:a16="http://schemas.microsoft.com/office/drawing/2014/main" id="{0247CCD7-73D6-4AB4-B8D3-DABCB947F272}"/>
              </a:ext>
            </a:extLst>
          </p:cNvPr>
          <p:cNvSpPr/>
          <p:nvPr/>
        </p:nvSpPr>
        <p:spPr>
          <a:xfrm>
            <a:off x="5794248" y="996696"/>
            <a:ext cx="5105400" cy="4462272"/>
          </a:xfrm>
          <a:prstGeom prst="irregularSeal2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/>
              <a:t>答錯了！</a:t>
            </a:r>
          </a:p>
        </p:txBody>
      </p:sp>
      <p:pic>
        <p:nvPicPr>
          <p:cNvPr id="3" name="圖片 2" descr="震驚 Gummy Monsters">
            <a:extLst>
              <a:ext uri="{FF2B5EF4-FFF2-40B4-BE49-F238E27FC236}">
                <a16:creationId xmlns:a16="http://schemas.microsoft.com/office/drawing/2014/main" id="{9B7B0C87-A85C-43D3-9F69-D8F462F215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764" y="1506071"/>
            <a:ext cx="5602942" cy="5631448"/>
          </a:xfrm>
          <a:prstGeom prst="rect">
            <a:avLst/>
          </a:prstGeom>
        </p:spPr>
      </p:pic>
      <p:sp>
        <p:nvSpPr>
          <p:cNvPr id="5" name="矩形: 圓角 4">
            <a:extLst>
              <a:ext uri="{FF2B5EF4-FFF2-40B4-BE49-F238E27FC236}">
                <a16:creationId xmlns:a16="http://schemas.microsoft.com/office/drawing/2014/main" id="{CC74EF31-240E-4EB7-842C-0C8522E8E51B}"/>
              </a:ext>
            </a:extLst>
          </p:cNvPr>
          <p:cNvSpPr/>
          <p:nvPr/>
        </p:nvSpPr>
        <p:spPr>
          <a:xfrm>
            <a:off x="3510587" y="805359"/>
            <a:ext cx="2515491" cy="1017556"/>
          </a:xfrm>
          <a:prstGeom prst="round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/>
              <a:t>加油！</a:t>
            </a:r>
          </a:p>
        </p:txBody>
      </p:sp>
      <p:sp>
        <p:nvSpPr>
          <p:cNvPr id="6" name="矩形: 圓角 5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9E6F2D15-60F1-4566-B59B-A355E0A67764}"/>
              </a:ext>
            </a:extLst>
          </p:cNvPr>
          <p:cNvSpPr/>
          <p:nvPr/>
        </p:nvSpPr>
        <p:spPr>
          <a:xfrm>
            <a:off x="4733364" y="5242432"/>
            <a:ext cx="2814918" cy="1398033"/>
          </a:xfrm>
          <a:prstGeom prst="round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9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空疊圓" panose="020B0609010101010101" pitchFamily="49" charset="-120"/>
                <a:ea typeface="文鼎空疊圓" panose="020B0609010101010101" pitchFamily="49" charset="-120"/>
              </a:rPr>
              <a:t>重來</a:t>
            </a:r>
          </a:p>
        </p:txBody>
      </p:sp>
    </p:spTree>
    <p:extLst>
      <p:ext uri="{BB962C8B-B14F-4D97-AF65-F5344CB8AC3E}">
        <p14:creationId xmlns:p14="http://schemas.microsoft.com/office/powerpoint/2010/main" val="2260834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2" name="bomb.wav"/>
          </p:stSnd>
        </p:sndAc>
      </p:transition>
    </mc:Choice>
    <mc:Fallback xmlns="">
      <p:transition spd="slow">
        <p:sndAc>
          <p:stSnd>
            <p:snd r:embed="rId5" name="bomb.wav"/>
          </p:stSnd>
        </p:sndAc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想法泡泡: 雲朵 1">
            <a:hlinkClick r:id="" action="ppaction://hlinkshowjump?jump=endshow"/>
            <a:extLst>
              <a:ext uri="{FF2B5EF4-FFF2-40B4-BE49-F238E27FC236}">
                <a16:creationId xmlns:a16="http://schemas.microsoft.com/office/drawing/2014/main" id="{F939A491-EEA7-48C0-93D1-87B40BE9E268}"/>
              </a:ext>
            </a:extLst>
          </p:cNvPr>
          <p:cNvSpPr/>
          <p:nvPr/>
        </p:nvSpPr>
        <p:spPr>
          <a:xfrm>
            <a:off x="6738769" y="1911813"/>
            <a:ext cx="4526280" cy="3593592"/>
          </a:xfrm>
          <a:prstGeom prst="cloudCallou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/>
              <a:t>恭喜你答對了！</a:t>
            </a:r>
          </a:p>
        </p:txBody>
      </p:sp>
      <p:pic>
        <p:nvPicPr>
          <p:cNvPr id="4" name="圖片 3" descr="睡著 Gummy Monsters">
            <a:extLst>
              <a:ext uri="{FF2B5EF4-FFF2-40B4-BE49-F238E27FC236}">
                <a16:creationId xmlns:a16="http://schemas.microsoft.com/office/drawing/2014/main" id="{D6DDD9DA-3F9F-4AD8-BE26-AE9D9516242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03773" y="930115"/>
            <a:ext cx="6858000" cy="6858000"/>
          </a:xfrm>
          <a:prstGeom prst="rect">
            <a:avLst/>
          </a:prstGeom>
        </p:spPr>
      </p:pic>
      <p:sp>
        <p:nvSpPr>
          <p:cNvPr id="5" name="矩形: 圓角 4">
            <a:extLst>
              <a:ext uri="{FF2B5EF4-FFF2-40B4-BE49-F238E27FC236}">
                <a16:creationId xmlns:a16="http://schemas.microsoft.com/office/drawing/2014/main" id="{DF2961F6-71DA-4CBB-86FB-290C5CC62A63}"/>
              </a:ext>
            </a:extLst>
          </p:cNvPr>
          <p:cNvSpPr/>
          <p:nvPr/>
        </p:nvSpPr>
        <p:spPr>
          <a:xfrm>
            <a:off x="3379694" y="930115"/>
            <a:ext cx="3279737" cy="1320025"/>
          </a:xfrm>
          <a:prstGeom prst="round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/>
              <a:t>答對了！</a:t>
            </a:r>
          </a:p>
        </p:txBody>
      </p:sp>
      <p:sp>
        <p:nvSpPr>
          <p:cNvPr id="6" name="矩形: 圓角 5">
            <a:hlinkClick r:id="" action="ppaction://hlinkshowjump?jump=endshow"/>
            <a:extLst>
              <a:ext uri="{FF2B5EF4-FFF2-40B4-BE49-F238E27FC236}">
                <a16:creationId xmlns:a16="http://schemas.microsoft.com/office/drawing/2014/main" id="{CF6DC5CF-4D73-4C49-A1DC-DEEC8FEA5441}"/>
              </a:ext>
            </a:extLst>
          </p:cNvPr>
          <p:cNvSpPr/>
          <p:nvPr/>
        </p:nvSpPr>
        <p:spPr>
          <a:xfrm>
            <a:off x="5376133" y="5369859"/>
            <a:ext cx="2725271" cy="1398033"/>
          </a:xfrm>
          <a:prstGeom prst="round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9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空疊圓" panose="020B0609010101010101" pitchFamily="49" charset="-120"/>
                <a:ea typeface="文鼎空疊圓" panose="020B0609010101010101" pitchFamily="49" charset="-120"/>
              </a:rPr>
              <a:t>bye</a:t>
            </a:r>
            <a:endParaRPr lang="zh-TW" altLang="en-US" sz="96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29436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  <p:sndAc>
          <p:stSnd>
            <p:snd r:embed="rId2" name="bomb.wav"/>
          </p:stSnd>
        </p:sndAc>
      </p:transition>
    </mc:Choice>
    <mc:Fallback xmlns="">
      <p:transition spd="slow">
        <p:fade/>
        <p:sndAc>
          <p:stSnd>
            <p:snd r:embed="rId5" name="bomb.wav"/>
          </p:stSnd>
        </p:sndAc>
      </p:transition>
    </mc:Fallback>
  </mc:AlternateContent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TM04033925[[fn=小水滴]]</Template>
  <TotalTime>91</TotalTime>
  <Words>42</Words>
  <Application>Microsoft Office PowerPoint</Application>
  <PresentationFormat>寬螢幕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文鼎空疊圓</vt:lpstr>
      <vt:lpstr>文鼎粗黑</vt:lpstr>
      <vt:lpstr>文鼎疊圓體</vt:lpstr>
      <vt:lpstr>Arial</vt:lpstr>
      <vt:lpstr>Tw Cen MT</vt:lpstr>
      <vt:lpstr>小水滴</vt:lpstr>
      <vt:lpstr>大家一起猜猜謎</vt:lpstr>
      <vt:lpstr>猜猜看我喜歡哪1個卡通人物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大家一起猜猜謎</dc:title>
  <dc:creator>user</dc:creator>
  <cp:lastModifiedBy>user</cp:lastModifiedBy>
  <cp:revision>15</cp:revision>
  <dcterms:created xsi:type="dcterms:W3CDTF">2024-10-22T03:48:21Z</dcterms:created>
  <dcterms:modified xsi:type="dcterms:W3CDTF">2024-11-05T04:10:08Z</dcterms:modified>
</cp:coreProperties>
</file>