
<file path=[Content_Types].xml><?xml version="1.0" encoding="utf-8"?>
<Types xmlns="http://schemas.openxmlformats.org/package/2006/content-types">
  <Default Extension="glb" ContentType="model/gltf.binary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750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Title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2399" y="1964267"/>
            <a:ext cx="7197726" cy="2421464"/>
          </a:xfrm>
        </p:spPr>
        <p:txBody>
          <a:bodyPr anchor="b">
            <a:normAutofit/>
          </a:bodyPr>
          <a:lstStyle>
            <a:lvl1pPr algn="r">
              <a:defRPr sz="4800">
                <a:effectLst/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399" y="4385732"/>
            <a:ext cx="7197726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按一下以編輯母片子標題樣式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32558" y="5870575"/>
            <a:ext cx="1600200" cy="377825"/>
          </a:xfrm>
        </p:spPr>
        <p:txBody>
          <a:bodyPr/>
          <a:lstStyle/>
          <a:p>
            <a:fld id="{C207372A-901A-45B0-80DF-CC5FAB5F6751}" type="datetimeFigureOut">
              <a:rPr lang="zh-TW" altLang="en-US" smtClean="0"/>
              <a:t>2024/11/12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399" y="5870575"/>
            <a:ext cx="4893958" cy="377825"/>
          </a:xfrm>
        </p:spPr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08958" y="5870575"/>
            <a:ext cx="551167" cy="377825"/>
          </a:xfrm>
        </p:spPr>
        <p:txBody>
          <a:bodyPr/>
          <a:lstStyle/>
          <a:p>
            <a:fld id="{07A9AFE9-3B6D-40A5-A217-17054DA7BED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5467245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全景圖片 (含輔助字幕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732865"/>
            <a:ext cx="1013142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71600" y="932112"/>
            <a:ext cx="8759827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299603"/>
            <a:ext cx="10131427" cy="49371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7372A-901A-45B0-80DF-CC5FAB5F6751}" type="datetimeFigureOut">
              <a:rPr lang="zh-TW" altLang="en-US" smtClean="0"/>
              <a:t>2024/11/12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A9AFE9-3B6D-40A5-A217-17054DA7BED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830723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標題與輔助字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3124199"/>
          </a:xfrm>
        </p:spPr>
        <p:txBody>
          <a:bodyPr anchor="ctr">
            <a:normAutofit/>
          </a:bodyPr>
          <a:lstStyle>
            <a:lvl1pPr algn="l">
              <a:defRPr sz="32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7372A-901A-45B0-80DF-CC5FAB5F6751}" type="datetimeFigureOut">
              <a:rPr lang="zh-TW" altLang="en-US" smtClean="0"/>
              <a:t>2024/11/12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A9AFE9-3B6D-40A5-A217-17054DA7BED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244281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 (含輔助字幕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97875" y="3352800"/>
            <a:ext cx="9339184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465" y="4343400"/>
            <a:ext cx="10152367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7372A-901A-45B0-80DF-CC5FAB5F6751}" type="datetimeFigureOut">
              <a:rPr lang="zh-TW" altLang="en-US" smtClean="0"/>
              <a:t>2024/11/12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A9AFE9-3B6D-40A5-A217-17054DA7BED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682398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3308581"/>
            <a:ext cx="10131425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4777381"/>
            <a:ext cx="10131426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7372A-901A-45B0-80DF-CC5FAB5F6751}" type="datetimeFigureOut">
              <a:rPr lang="zh-TW" altLang="en-US" smtClean="0"/>
              <a:t>2024/11/12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A9AFE9-3B6D-40A5-A217-17054DA7BED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556725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0" y="3886200"/>
            <a:ext cx="10135436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zh-TW" altLang="en-US"/>
              <a:t>按一下以編輯母片文字樣式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5200"/>
            <a:ext cx="10135436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7372A-901A-45B0-80DF-CC5FAB5F6751}" type="datetimeFigureOut">
              <a:rPr lang="zh-TW" altLang="en-US" smtClean="0"/>
              <a:t>2024/11/12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A9AFE9-3B6D-40A5-A217-17054DA7BED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180991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是非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1" y="3505200"/>
            <a:ext cx="10131428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zh-TW" altLang="en-US"/>
              <a:t>按一下以編輯母片文字樣式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7372A-901A-45B0-80DF-CC5FAB5F6751}" type="datetimeFigureOut">
              <a:rPr lang="zh-TW" altLang="en-US" smtClean="0"/>
              <a:t>2024/11/12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A9AFE9-3B6D-40A5-A217-17054DA7BED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262342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7372A-901A-45B0-80DF-CC5FAB5F6751}" type="datetimeFigureOut">
              <a:rPr lang="zh-TW" altLang="en-US" smtClean="0"/>
              <a:t>2024/11/12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A9AFE9-3B6D-40A5-A217-17054DA7BEDF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07367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8675" y="609599"/>
            <a:ext cx="2158552" cy="5181601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7832116" cy="5181600"/>
          </a:xfrm>
        </p:spPr>
        <p:txBody>
          <a:bodyPr vert="eaVert" anchor="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7372A-901A-45B0-80DF-CC5FAB5F6751}" type="datetimeFigureOut">
              <a:rPr lang="zh-TW" altLang="en-US" smtClean="0"/>
              <a:t>2024/11/12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A9AFE9-3B6D-40A5-A217-17054DA7BED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163441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7372A-901A-45B0-80DF-CC5FAB5F6751}" type="datetimeFigureOut">
              <a:rPr lang="zh-TW" altLang="en-US" smtClean="0"/>
              <a:t>2024/11/12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A9AFE9-3B6D-40A5-A217-17054DA7BED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534183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308581"/>
            <a:ext cx="10131427" cy="1468800"/>
          </a:xfrm>
        </p:spPr>
        <p:txBody>
          <a:bodyPr anchor="b"/>
          <a:lstStyle>
            <a:lvl1pPr algn="l">
              <a:defRPr sz="4000" b="0" cap="all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7381"/>
            <a:ext cx="1013142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7372A-901A-45B0-80DF-CC5FAB5F6751}" type="datetimeFigureOut">
              <a:rPr lang="zh-TW" altLang="en-US" smtClean="0"/>
              <a:t>2024/11/12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A9AFE9-3B6D-40A5-A217-17054DA7BED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202298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2" y="2142067"/>
            <a:ext cx="4995334" cy="3649134"/>
          </a:xfrm>
        </p:spPr>
        <p:txBody>
          <a:bodyPr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21895" y="2142067"/>
            <a:ext cx="4995332" cy="3649133"/>
          </a:xfrm>
        </p:spPr>
        <p:txBody>
          <a:bodyPr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7372A-901A-45B0-80DF-CC5FAB5F6751}" type="datetimeFigureOut">
              <a:rPr lang="zh-TW" altLang="en-US" smtClean="0"/>
              <a:t>2024/11/12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A9AFE9-3B6D-40A5-A217-17054DA7BED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54354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3670" y="2218267"/>
            <a:ext cx="470905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1" y="2870201"/>
            <a:ext cx="4996923" cy="2920998"/>
          </a:xfrm>
        </p:spPr>
        <p:txBody>
          <a:bodyPr anchor="t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6003" y="2226734"/>
            <a:ext cx="4722813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23483" y="2870201"/>
            <a:ext cx="4995334" cy="2920998"/>
          </a:xfrm>
        </p:spPr>
        <p:txBody>
          <a:bodyPr anchor="t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7372A-901A-45B0-80DF-CC5FAB5F6751}" type="datetimeFigureOut">
              <a:rPr lang="zh-TW" altLang="en-US" smtClean="0"/>
              <a:t>2024/11/12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A9AFE9-3B6D-40A5-A217-17054DA7BED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533842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7372A-901A-45B0-80DF-CC5FAB5F6751}" type="datetimeFigureOut">
              <a:rPr lang="zh-TW" altLang="en-US" smtClean="0"/>
              <a:t>2024/11/12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A9AFE9-3B6D-40A5-A217-17054DA7BED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396661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7372A-901A-45B0-80DF-CC5FAB5F6751}" type="datetimeFigureOut">
              <a:rPr lang="zh-TW" altLang="en-US" smtClean="0"/>
              <a:t>2024/11/12</a:t>
            </a:fld>
            <a:endParaRPr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A9AFE9-3B6D-40A5-A217-17054DA7BED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426023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74333"/>
            <a:ext cx="3680885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1" y="609601"/>
            <a:ext cx="6169026" cy="5181600"/>
          </a:xfrm>
        </p:spPr>
        <p:txBody>
          <a:bodyPr anchor="ctr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445933"/>
            <a:ext cx="3680885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7372A-901A-45B0-80DF-CC5FAB5F6751}" type="datetimeFigureOut">
              <a:rPr lang="zh-TW" altLang="en-US" smtClean="0"/>
              <a:t>2024/11/12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A9AFE9-3B6D-40A5-A217-17054DA7BED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305004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00200"/>
            <a:ext cx="6164653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36253" y="914400"/>
            <a:ext cx="3280974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2971800"/>
            <a:ext cx="6164653" cy="1828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7372A-901A-45B0-80DF-CC5FAB5F6751}" type="datetimeFigureOut">
              <a:rPr lang="zh-TW" altLang="en-US" smtClean="0"/>
              <a:t>2024/11/12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A9AFE9-3B6D-40A5-A217-17054DA7BED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969131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2142067"/>
            <a:ext cx="10131425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C207372A-901A-45B0-80DF-CC5FAB5F6751}" type="datetimeFigureOut">
              <a:rPr lang="zh-TW" altLang="en-US" smtClean="0"/>
              <a:t>2024/11/12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07A9AFE9-3B6D-40A5-A217-17054DA7BED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1936460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17/06/relationships/model3d" Target="../media/model3d1.glb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1.wav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2.wav"/><Relationship Id="rId5" Type="http://schemas.openxmlformats.org/officeDocument/2006/relationships/slide" Target="slide2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id="{E873BFE6-3029-4B4D-AE9E-B5E4D4EF16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sym typeface="Wingdings" panose="05000000000000000000" pitchFamily="2" charset="2"/>
              </a:rPr>
              <a:t></a:t>
            </a:r>
            <a:r>
              <a:rPr lang="zh-TW" altLang="en-US" dirty="0">
                <a:sym typeface="Wingdings" panose="05000000000000000000" pitchFamily="2" charset="2"/>
              </a:rPr>
              <a:t>來猜謎</a:t>
            </a:r>
            <a:r>
              <a:rPr lang="en-US" altLang="zh-TW" dirty="0">
                <a:sym typeface="Wingdings" panose="05000000000000000000" pitchFamily="2" charset="2"/>
              </a:rPr>
              <a:t></a:t>
            </a:r>
            <a:endParaRPr lang="zh-TW" altLang="en-US" dirty="0"/>
          </a:p>
        </p:txBody>
      </p:sp>
      <p:pic>
        <p:nvPicPr>
          <p:cNvPr id="3" name="圖片 2" descr="花 Gummy Monsters">
            <a:extLst>
              <a:ext uri="{FF2B5EF4-FFF2-40B4-BE49-F238E27FC236}">
                <a16:creationId xmlns:a16="http://schemas.microsoft.com/office/drawing/2014/main" id="{FCDF50B3-9074-44A8-8768-01845AD147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1" y="138933"/>
            <a:ext cx="4146176" cy="4289631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5" name="矩形: 圓角 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B359CFE9-A7B4-46E8-AA0A-FB990AC587F8}"/>
              </a:ext>
            </a:extLst>
          </p:cNvPr>
          <p:cNvSpPr/>
          <p:nvPr/>
        </p:nvSpPr>
        <p:spPr>
          <a:xfrm>
            <a:off x="5136777" y="5342964"/>
            <a:ext cx="2129118" cy="1255059"/>
          </a:xfrm>
          <a:prstGeom prst="roundRect">
            <a:avLst>
              <a:gd name="adj" fmla="val 32381"/>
            </a:avLst>
          </a:prstGeom>
          <a:ln w="38100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400" dirty="0"/>
              <a:t>開始</a:t>
            </a:r>
          </a:p>
        </p:txBody>
      </p:sp>
    </p:spTree>
    <p:extLst>
      <p:ext uri="{BB962C8B-B14F-4D97-AF65-F5344CB8AC3E}">
        <p14:creationId xmlns:p14="http://schemas.microsoft.com/office/powerpoint/2010/main" val="29404092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EF49F1F-C7AB-4F4B-B1C3-66A09F5493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sym typeface="Wingdings" panose="05000000000000000000" pitchFamily="2" charset="2"/>
              </a:rPr>
              <a:t></a:t>
            </a:r>
            <a:r>
              <a:rPr lang="zh-TW" altLang="en-US" dirty="0"/>
              <a:t>猜猜我喜歡做什麼</a:t>
            </a:r>
            <a:r>
              <a:rPr lang="zh-TW" altLang="en-US" dirty="0">
                <a:sym typeface="Wingdings" panose="05000000000000000000" pitchFamily="2" charset="2"/>
              </a:rPr>
              <a:t>？</a:t>
            </a:r>
            <a:r>
              <a:rPr lang="en-US" altLang="zh-TW" dirty="0">
                <a:sym typeface="Wingdings" panose="05000000000000000000" pitchFamily="2" charset="2"/>
              </a:rPr>
              <a:t></a:t>
            </a:r>
            <a:endParaRPr lang="zh-TW" altLang="en-US" dirty="0"/>
          </a:p>
        </p:txBody>
      </p:sp>
      <p:pic>
        <p:nvPicPr>
          <p:cNvPr id="4" name="圖片 3" descr="震驚的 Pusheen 貓">
            <a:extLst>
              <a:ext uri="{FF2B5EF4-FFF2-40B4-BE49-F238E27FC236}">
                <a16:creationId xmlns:a16="http://schemas.microsoft.com/office/drawing/2014/main" id="{F618D3E6-FF1C-43B1-8B99-E05782BA54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0792" y="1828797"/>
            <a:ext cx="3275208" cy="3384177"/>
          </a:xfrm>
          <a:prstGeom prst="rect">
            <a:avLst/>
          </a:prstGeom>
          <a:solidFill>
            <a:srgbClr val="FFFF00"/>
          </a:solidFill>
        </p:spPr>
      </p:pic>
      <p:sp>
        <p:nvSpPr>
          <p:cNvPr id="5" name="矩形: 圓角 4">
            <a:hlinkClick r:id="" action="ppaction://hlinkshowjump?jump=lastslide"/>
            <a:extLst>
              <a:ext uri="{FF2B5EF4-FFF2-40B4-BE49-F238E27FC236}">
                <a16:creationId xmlns:a16="http://schemas.microsoft.com/office/drawing/2014/main" id="{0FE09FB3-DA6F-4C75-8142-CC6705096DC6}"/>
              </a:ext>
            </a:extLst>
          </p:cNvPr>
          <p:cNvSpPr/>
          <p:nvPr/>
        </p:nvSpPr>
        <p:spPr>
          <a:xfrm>
            <a:off x="2820792" y="5459499"/>
            <a:ext cx="2432526" cy="1255059"/>
          </a:xfrm>
          <a:prstGeom prst="roundRect">
            <a:avLst>
              <a:gd name="adj" fmla="val 32381"/>
            </a:avLst>
          </a:prstGeom>
          <a:ln w="38100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400" dirty="0"/>
              <a:t>都</a:t>
            </a:r>
            <a:r>
              <a:rPr lang="zh-TW" altLang="en-US" sz="4400" dirty="0">
                <a:solidFill>
                  <a:schemeClr val="tx1"/>
                </a:solidFill>
              </a:rPr>
              <a:t>喜歡</a:t>
            </a:r>
          </a:p>
        </p:txBody>
      </p:sp>
      <p:sp>
        <p:nvSpPr>
          <p:cNvPr id="6" name="矩形: 圓角 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F07F566-3437-477E-82C4-6113760CFEA5}"/>
              </a:ext>
            </a:extLst>
          </p:cNvPr>
          <p:cNvSpPr/>
          <p:nvPr/>
        </p:nvSpPr>
        <p:spPr>
          <a:xfrm>
            <a:off x="437725" y="2779059"/>
            <a:ext cx="2129118" cy="3935499"/>
          </a:xfrm>
          <a:prstGeom prst="roundRect">
            <a:avLst>
              <a:gd name="adj" fmla="val 32381"/>
            </a:avLst>
          </a:prstGeom>
          <a:ln w="38100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400" dirty="0"/>
              <a:t>吃</a:t>
            </a:r>
          </a:p>
        </p:txBody>
      </p:sp>
      <p:sp>
        <p:nvSpPr>
          <p:cNvPr id="8" name="矩形: 圓角 7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C8F046D5-9E2D-4E7D-B5EA-AA976308E030}"/>
              </a:ext>
            </a:extLst>
          </p:cNvPr>
          <p:cNvSpPr/>
          <p:nvPr/>
        </p:nvSpPr>
        <p:spPr>
          <a:xfrm>
            <a:off x="5855951" y="5459499"/>
            <a:ext cx="2129118" cy="1255059"/>
          </a:xfrm>
          <a:prstGeom prst="roundRect">
            <a:avLst>
              <a:gd name="adj" fmla="val 32381"/>
            </a:avLst>
          </a:prstGeom>
          <a:ln w="38100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400" dirty="0"/>
              <a:t>玩</a:t>
            </a: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9" name="3D 模型 8" descr="Rampaging T-Rex">
                <a:extLst>
                  <a:ext uri="{FF2B5EF4-FFF2-40B4-BE49-F238E27FC236}">
                    <a16:creationId xmlns:a16="http://schemas.microsoft.com/office/drawing/2014/main" id="{860A2DB6-4223-4DD9-A780-132EECD559A4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833935069"/>
                  </p:ext>
                </p:extLst>
              </p:nvPr>
            </p:nvGraphicFramePr>
            <p:xfrm>
              <a:off x="7413812" y="666498"/>
              <a:ext cx="4947185" cy="3079526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4947185" cy="3079526"/>
                    </a:xfrm>
                    <a:prstGeom prst="rect">
                      <a:avLst/>
                    </a:prstGeom>
                  </am3d:spPr>
                  <am3d:camera>
                    <am3d:pos x="0" y="0" z="54598196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77604" d="1000000"/>
                    <am3d:preTrans dx="-759252" dy="-7313658" dz="524888"/>
                    <am3d:scale>
                      <am3d:sx n="1000000" d="1000000"/>
                      <am3d:sy n="1000000" d="1000000"/>
                      <am3d:sz n="1000000" d="1000000"/>
                    </am3d:scale>
                    <am3d:rot ax="193997" ay="2359820" az="123026"/>
                    <am3d:postTrans dx="0" dy="0" dz="0"/>
                  </am3d:trans>
                  <am3d:raster rName="Office3DRenderer" rVer="16.0.8326">
                    <am3d:blip r:embed="rId4"/>
                  </am3d:raster>
                  <am3d:extLst>
                    <a:ext uri="{9A65AA19-BECB-4387-8358-8AD5134E1D82}">
                      <a3danim:embedAnim xmlns:a3danim="http://schemas.microsoft.com/office/drawing/2018/animation/model3d" animId="0">
                        <a3danim:animPr length="9266" count="indefinite"/>
                      </a3danim:embedAnim>
                    </a:ext>
                    <a:ext uri="{E9DE012E-A134-456F-84FE-255F9AAD75C6}">
                      <a3danim:posterFrame xmlns:a3danim="http://schemas.microsoft.com/office/drawing/2018/animation/model3d" animId="0"/>
                    </a:ext>
                  </am3d:extLst>
                  <am3d:objViewport viewportSz="5418666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9" name="3D 模型 8" descr="Rampaging T-Rex">
                <a:extLst>
                  <a:ext uri="{FF2B5EF4-FFF2-40B4-BE49-F238E27FC236}">
                    <a16:creationId xmlns:a16="http://schemas.microsoft.com/office/drawing/2014/main" id="{860A2DB6-4223-4DD9-A780-132EECD559A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413812" y="666498"/>
                <a:ext cx="4947185" cy="3079526"/>
              </a:xfrm>
              <a:prstGeom prst="rect">
                <a:avLst/>
              </a:prstGeom>
            </p:spPr>
          </p:pic>
        </mc:Fallback>
      </mc:AlternateContent>
      <p:sp>
        <p:nvSpPr>
          <p:cNvPr id="10" name="矩形: 圓角 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E195E61-998B-4D06-99D5-0E003337B481}"/>
              </a:ext>
            </a:extLst>
          </p:cNvPr>
          <p:cNvSpPr/>
          <p:nvPr/>
        </p:nvSpPr>
        <p:spPr>
          <a:xfrm>
            <a:off x="6304429" y="864593"/>
            <a:ext cx="2129118" cy="4334934"/>
          </a:xfrm>
          <a:prstGeom prst="roundRect">
            <a:avLst>
              <a:gd name="adj" fmla="val 32381"/>
            </a:avLst>
          </a:prstGeom>
          <a:ln w="38100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400"/>
              <a:t>打球</a:t>
            </a:r>
            <a:endParaRPr lang="zh-TW" altLang="en-US" sz="4400" dirty="0"/>
          </a:p>
        </p:txBody>
      </p:sp>
      <p:sp>
        <p:nvSpPr>
          <p:cNvPr id="11" name="矩形: 圓角 10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02CD2335-5797-4F81-8DFA-2C4AA8F57BC9}"/>
              </a:ext>
            </a:extLst>
          </p:cNvPr>
          <p:cNvSpPr/>
          <p:nvPr/>
        </p:nvSpPr>
        <p:spPr>
          <a:xfrm>
            <a:off x="8542426" y="5212975"/>
            <a:ext cx="3470280" cy="1501584"/>
          </a:xfrm>
          <a:prstGeom prst="roundRect">
            <a:avLst>
              <a:gd name="adj" fmla="val 32381"/>
            </a:avLst>
          </a:prstGeom>
          <a:ln w="38100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400"/>
              <a:t>打電動</a:t>
            </a:r>
            <a:endParaRPr lang="zh-TW" altLang="en-US" sz="4400" dirty="0"/>
          </a:p>
        </p:txBody>
      </p:sp>
      <p:sp>
        <p:nvSpPr>
          <p:cNvPr id="12" name="矩形: 圓角 1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F35B4CC-7FD0-4D0A-8454-2C84994B8CFD}"/>
              </a:ext>
            </a:extLst>
          </p:cNvPr>
          <p:cNvSpPr/>
          <p:nvPr/>
        </p:nvSpPr>
        <p:spPr>
          <a:xfrm>
            <a:off x="9135036" y="3537075"/>
            <a:ext cx="2129118" cy="1255059"/>
          </a:xfrm>
          <a:prstGeom prst="roundRect">
            <a:avLst>
              <a:gd name="adj" fmla="val 32381"/>
            </a:avLst>
          </a:prstGeom>
          <a:ln w="38100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400" dirty="0"/>
              <a:t>睡覺</a:t>
            </a:r>
          </a:p>
        </p:txBody>
      </p:sp>
    </p:spTree>
    <p:extLst>
      <p:ext uri="{BB962C8B-B14F-4D97-AF65-F5344CB8AC3E}">
        <p14:creationId xmlns:p14="http://schemas.microsoft.com/office/powerpoint/2010/main" val="604415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0" presetClass="emph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9267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embedded1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爆炸: 八角 1">
            <a:extLst>
              <a:ext uri="{FF2B5EF4-FFF2-40B4-BE49-F238E27FC236}">
                <a16:creationId xmlns:a16="http://schemas.microsoft.com/office/drawing/2014/main" id="{FDF25975-2B10-4AFC-96EE-807F47E8C909}"/>
              </a:ext>
            </a:extLst>
          </p:cNvPr>
          <p:cNvSpPr/>
          <p:nvPr/>
        </p:nvSpPr>
        <p:spPr>
          <a:xfrm>
            <a:off x="4625789" y="70423"/>
            <a:ext cx="5558117" cy="5163671"/>
          </a:xfrm>
          <a:prstGeom prst="irregularSeal1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400" dirty="0"/>
              <a:t>答錯了！</a:t>
            </a:r>
          </a:p>
        </p:txBody>
      </p:sp>
      <p:pic>
        <p:nvPicPr>
          <p:cNvPr id="4" name="圖片 3" descr="糟糕 Gummy Monsters">
            <a:extLst>
              <a:ext uri="{FF2B5EF4-FFF2-40B4-BE49-F238E27FC236}">
                <a16:creationId xmlns:a16="http://schemas.microsoft.com/office/drawing/2014/main" id="{6554DB40-E5BB-44A5-BF13-62658530C5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0329" y="-242046"/>
            <a:ext cx="5948084" cy="5948084"/>
          </a:xfrm>
          <a:prstGeom prst="rect">
            <a:avLst/>
          </a:prstGeom>
        </p:spPr>
      </p:pic>
      <p:pic>
        <p:nvPicPr>
          <p:cNvPr id="5" name="圖片 4" descr="手指托在下巴的商務人士">
            <a:extLst>
              <a:ext uri="{FF2B5EF4-FFF2-40B4-BE49-F238E27FC236}">
                <a16:creationId xmlns:a16="http://schemas.microsoft.com/office/drawing/2014/main" id="{EFE2549E-F953-4641-A1CA-F40F339FAF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0844" y="177999"/>
            <a:ext cx="1538073" cy="6125484"/>
          </a:xfrm>
          <a:prstGeom prst="rect">
            <a:avLst/>
          </a:prstGeom>
        </p:spPr>
      </p:pic>
      <p:sp>
        <p:nvSpPr>
          <p:cNvPr id="7" name="矩形: 圓角 6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5BC1A6CD-E6C4-4FDA-86A3-433BD7D4984E}"/>
              </a:ext>
            </a:extLst>
          </p:cNvPr>
          <p:cNvSpPr/>
          <p:nvPr/>
        </p:nvSpPr>
        <p:spPr>
          <a:xfrm>
            <a:off x="5031441" y="5314481"/>
            <a:ext cx="2129118" cy="1255059"/>
          </a:xfrm>
          <a:prstGeom prst="roundRect">
            <a:avLst>
              <a:gd name="adj" fmla="val 32381"/>
            </a:avLst>
          </a:prstGeom>
          <a:ln w="38100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400" dirty="0"/>
              <a:t>重來</a:t>
            </a:r>
          </a:p>
        </p:txBody>
      </p:sp>
    </p:spTree>
    <p:extLst>
      <p:ext uri="{BB962C8B-B14F-4D97-AF65-F5344CB8AC3E}">
        <p14:creationId xmlns:p14="http://schemas.microsoft.com/office/powerpoint/2010/main" val="12604991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  <p:sndAc>
          <p:stSnd>
            <p:snd r:embed="rId2" name="bomb.wav"/>
          </p:stSnd>
        </p:sndAc>
      </p:transition>
    </mc:Choice>
    <mc:Fallback xmlns="">
      <p:transition spd="slow">
        <p:fade/>
        <p:sndAc>
          <p:stSnd>
            <p:snd r:embed="rId5" name="bomb.wav"/>
          </p:stSnd>
        </p:sndAc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語音泡泡: 矩形 1">
            <a:extLst>
              <a:ext uri="{FF2B5EF4-FFF2-40B4-BE49-F238E27FC236}">
                <a16:creationId xmlns:a16="http://schemas.microsoft.com/office/drawing/2014/main" id="{86BBAE75-50C4-4628-A484-9F57917CA16A}"/>
              </a:ext>
            </a:extLst>
          </p:cNvPr>
          <p:cNvSpPr/>
          <p:nvPr/>
        </p:nvSpPr>
        <p:spPr>
          <a:xfrm>
            <a:off x="5915314" y="1985683"/>
            <a:ext cx="3881718" cy="3083859"/>
          </a:xfrm>
          <a:prstGeom prst="wedgeRectCallout">
            <a:avLst>
              <a:gd name="adj1" fmla="val -92888"/>
              <a:gd name="adj2" fmla="val 12791"/>
            </a:avLst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6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答對了</a:t>
            </a:r>
            <a:r>
              <a:rPr lang="en-US" altLang="zh-TW" sz="6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!</a:t>
            </a:r>
            <a:endParaRPr lang="zh-TW" altLang="en-US" sz="6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" name="圖片 3" descr="哇 Gummy Monsters">
            <a:extLst>
              <a:ext uri="{FF2B5EF4-FFF2-40B4-BE49-F238E27FC236}">
                <a16:creationId xmlns:a16="http://schemas.microsoft.com/office/drawing/2014/main" id="{AEC12A39-8519-4770-AED2-2FBA3B9E19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4095" y="421342"/>
            <a:ext cx="5842356" cy="5414682"/>
          </a:xfrm>
          <a:prstGeom prst="rect">
            <a:avLst/>
          </a:prstGeom>
        </p:spPr>
      </p:pic>
      <p:pic>
        <p:nvPicPr>
          <p:cNvPr id="5" name="圖片 4" descr="豎起大拇指的商務人士">
            <a:extLst>
              <a:ext uri="{FF2B5EF4-FFF2-40B4-BE49-F238E27FC236}">
                <a16:creationId xmlns:a16="http://schemas.microsoft.com/office/drawing/2014/main" id="{741FE298-B8B3-4F78-935E-C0C8E7EED5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0525" y="304800"/>
            <a:ext cx="2241475" cy="6445624"/>
          </a:xfrm>
          <a:prstGeom prst="rect">
            <a:avLst/>
          </a:prstGeom>
        </p:spPr>
      </p:pic>
      <p:sp>
        <p:nvSpPr>
          <p:cNvPr id="6" name="矩形: 圓角 5">
            <a:hlinkClick r:id="" action="ppaction://hlinkshowjump?jump=endshow"/>
            <a:extLst>
              <a:ext uri="{FF2B5EF4-FFF2-40B4-BE49-F238E27FC236}">
                <a16:creationId xmlns:a16="http://schemas.microsoft.com/office/drawing/2014/main" id="{CA03EBE2-D6E5-42A7-A804-7CAF53551EBC}"/>
              </a:ext>
            </a:extLst>
          </p:cNvPr>
          <p:cNvSpPr/>
          <p:nvPr/>
        </p:nvSpPr>
        <p:spPr>
          <a:xfrm>
            <a:off x="2957259" y="5495365"/>
            <a:ext cx="2129118" cy="1255059"/>
          </a:xfrm>
          <a:prstGeom prst="roundRect">
            <a:avLst>
              <a:gd name="adj" fmla="val 32381"/>
            </a:avLst>
          </a:prstGeom>
          <a:ln w="38100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400" dirty="0"/>
              <a:t>結束</a:t>
            </a:r>
          </a:p>
        </p:txBody>
      </p:sp>
      <p:sp>
        <p:nvSpPr>
          <p:cNvPr id="7" name="矩形: 圓角 6">
            <a:hlinkClick r:id="rId5" action="ppaction://hlinksldjump"/>
            <a:extLst>
              <a:ext uri="{FF2B5EF4-FFF2-40B4-BE49-F238E27FC236}">
                <a16:creationId xmlns:a16="http://schemas.microsoft.com/office/drawing/2014/main" id="{0F7A3C30-1425-4A14-A2BD-E9980B7F3001}"/>
              </a:ext>
            </a:extLst>
          </p:cNvPr>
          <p:cNvSpPr/>
          <p:nvPr/>
        </p:nvSpPr>
        <p:spPr>
          <a:xfrm>
            <a:off x="7105623" y="5585011"/>
            <a:ext cx="2844902" cy="1255059"/>
          </a:xfrm>
          <a:prstGeom prst="roundRect">
            <a:avLst>
              <a:gd name="adj" fmla="val 32381"/>
            </a:avLst>
          </a:prstGeom>
          <a:ln w="38100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400" dirty="0"/>
              <a:t>再玩一次</a:t>
            </a:r>
          </a:p>
        </p:txBody>
      </p:sp>
    </p:spTree>
    <p:extLst>
      <p:ext uri="{BB962C8B-B14F-4D97-AF65-F5344CB8AC3E}">
        <p14:creationId xmlns:p14="http://schemas.microsoft.com/office/powerpoint/2010/main" val="1752223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  <p:sndAc>
          <p:stSnd>
            <p:snd r:embed="rId2" name="applause.wav"/>
          </p:stSnd>
        </p:sndAc>
      </p:transition>
    </mc:Choice>
    <mc:Fallback xmlns="">
      <p:transition spd="slow">
        <p:fade/>
        <p:sndAc>
          <p:stSnd>
            <p:snd r:embed="rId6" name="applause.wav"/>
          </p:stSnd>
        </p:sndAc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天體">
  <a:themeElements>
    <a:clrScheme name="天體">
      <a:dk1>
        <a:sysClr val="windowText" lastClr="000000"/>
      </a:dk1>
      <a:lt1>
        <a:sysClr val="window" lastClr="FFFFFF"/>
      </a:lt1>
      <a:dk2>
        <a:srgbClr val="18276C"/>
      </a:dk2>
      <a:lt2>
        <a:srgbClr val="EBEBEB"/>
      </a:lt2>
      <a:accent1>
        <a:srgbClr val="AC3EC1"/>
      </a:accent1>
      <a:accent2>
        <a:srgbClr val="477BD1"/>
      </a:accent2>
      <a:accent3>
        <a:srgbClr val="46B298"/>
      </a:accent3>
      <a:accent4>
        <a:srgbClr val="90BA4C"/>
      </a:accent4>
      <a:accent5>
        <a:srgbClr val="DD9D31"/>
      </a:accent5>
      <a:accent6>
        <a:srgbClr val="E25247"/>
      </a:accent6>
      <a:hlink>
        <a:srgbClr val="C573D2"/>
      </a:hlink>
      <a:folHlink>
        <a:srgbClr val="CCAEE8"/>
      </a:folHlink>
    </a:clrScheme>
    <a:fontScheme name="天體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天體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lestial" id="{C4BB2A3D-0E93-4C5F-B0D2-9D3FCE089CC5}" vid="{42E5908D-19A2-46FD-89FA-638B126129E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TM03457452[[fn=天體]]</Template>
  <TotalTime>92</TotalTime>
  <Words>35</Words>
  <Application>Microsoft Office PowerPoint</Application>
  <PresentationFormat>寬螢幕</PresentationFormat>
  <Paragraphs>14</Paragraphs>
  <Slides>4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3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4</vt:i4>
      </vt:variant>
    </vt:vector>
  </HeadingPairs>
  <TitlesOfParts>
    <vt:vector size="8" baseType="lpstr">
      <vt:lpstr>Arial</vt:lpstr>
      <vt:lpstr>Calibri</vt:lpstr>
      <vt:lpstr>Calibri Light</vt:lpstr>
      <vt:lpstr>天體</vt:lpstr>
      <vt:lpstr>來猜謎</vt:lpstr>
      <vt:lpstr>猜猜我喜歡做什麼？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來猜謎</dc:title>
  <dc:creator>user</dc:creator>
  <cp:lastModifiedBy>user</cp:lastModifiedBy>
  <cp:revision>18</cp:revision>
  <dcterms:created xsi:type="dcterms:W3CDTF">2024-10-29T03:23:34Z</dcterms:created>
  <dcterms:modified xsi:type="dcterms:W3CDTF">2024-11-12T04:04:37Z</dcterms:modified>
</cp:coreProperties>
</file>