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10/8/2024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2024/10/8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2024/10/8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2024/10/8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10/8/2024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10/8/2024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37309" y="495300"/>
            <a:ext cx="7917381" cy="1199552"/>
          </a:xfrm>
        </p:spPr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惡視力</a:t>
            </a:r>
            <a:endParaRPr lang="zh-TW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595088" y="1946472"/>
            <a:ext cx="7001821" cy="1085657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護眼有一套</a:t>
            </a:r>
          </a:p>
          <a:p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E4C29E71-3D8E-43F0-B031-21FF83C2F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274" y="2845599"/>
            <a:ext cx="2096851" cy="3517101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D7EB9EF8-C328-4AAB-A5B5-C72A14229B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109" y="632246"/>
            <a:ext cx="1725599" cy="106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6996C5-45C3-4FF0-A4F6-5E0DDE12C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252" y="384170"/>
            <a:ext cx="9346176" cy="1670058"/>
          </a:xfrm>
        </p:spPr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en-US" sz="53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限時使用</a:t>
            </a:r>
            <a:r>
              <a:rPr lang="en-US" altLang="zh-TW" sz="53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br>
              <a:rPr lang="en-US" altLang="zh-TW" sz="5300" dirty="0">
                <a:latin typeface="文鼎超圓" panose="020B0609010101010101" pitchFamily="49" charset="-120"/>
                <a:ea typeface="文鼎超圓" panose="020B0609010101010101" pitchFamily="49" charset="-120"/>
              </a:rPr>
            </a:br>
            <a:endParaRPr lang="zh-TW" altLang="en-US" sz="53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E07B99-4B7D-40EB-B9EF-BBED477A0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打電腦、看電視、滑手機等，每天使用少於</a:t>
            </a:r>
            <a:r>
              <a:rPr lang="en-US" altLang="zh-TW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2</a:t>
            </a:r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小時</a:t>
            </a:r>
          </a:p>
          <a:p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使用</a:t>
            </a:r>
            <a:r>
              <a:rPr lang="en-US" altLang="zh-TW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30</a:t>
            </a:r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分鐘，休息</a:t>
            </a:r>
            <a:r>
              <a:rPr lang="en-US" altLang="zh-TW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10</a:t>
            </a:r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分鐘</a:t>
            </a:r>
          </a:p>
          <a:p>
            <a:endParaRPr lang="zh-TW" altLang="en-US" b="1" dirty="0">
              <a:ln/>
              <a:solidFill>
                <a:schemeClr val="accent3"/>
              </a:solidFill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4C42479-2E2D-41B0-986B-7F7363236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272" y="2901922"/>
            <a:ext cx="6756433" cy="287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35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D55C5E-4809-40BC-BE7E-C815F1597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698" y="165144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ABBB4C-3987-4766-B7DA-8764BF526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燈光充足、不閃爍</a:t>
            </a:r>
          </a:p>
          <a:p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不關燈或在昏暗環境使用</a:t>
            </a:r>
            <a:r>
              <a:rPr lang="en-US" altLang="zh-TW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3</a:t>
            </a:r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Ｃ，對比變強很傷眼</a:t>
            </a:r>
          </a:p>
          <a:p>
            <a:endParaRPr lang="zh-TW" altLang="en-US" b="1" dirty="0">
              <a:ln/>
              <a:solidFill>
                <a:schemeClr val="accent3"/>
              </a:solidFill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79041055-9EF5-4F66-97AC-54767EA0F3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17" y="3305878"/>
            <a:ext cx="4164317" cy="338697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33B9386E-C3C1-4E85-BE0D-705B01D531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363" y="3307129"/>
            <a:ext cx="4413258" cy="2331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6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091772-6A9A-4C79-8B95-97BE0689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825" y="119126"/>
            <a:ext cx="9133730" cy="1233424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>
                <a:ln/>
                <a:solidFill>
                  <a:schemeClr val="accent4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B6A058B-F599-4C0D-894A-68E99E981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每天戶外運動，最少</a:t>
            </a:r>
            <a:r>
              <a:rPr lang="en-US" altLang="zh-TW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1</a:t>
            </a:r>
            <a:r>
              <a:rPr lang="zh-TW" altLang="en-US" sz="2800" b="1" dirty="0">
                <a:ln/>
                <a:solidFill>
                  <a:schemeClr val="accent3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F7CC0AD-A12B-4CD3-91D0-E17B7872C0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938" y="2494953"/>
            <a:ext cx="8079504" cy="417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1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文鼎超圓</vt:lpstr>
      <vt:lpstr>微軟正黑體</vt:lpstr>
      <vt:lpstr>Arial</vt:lpstr>
      <vt:lpstr>Cambria</vt:lpstr>
      <vt:lpstr>Back to School 16x9</vt:lpstr>
      <vt:lpstr>搶救3C惡視力</vt:lpstr>
      <vt:lpstr> 限時使用3C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2024-10-08T01:13:14Z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