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2024/10/1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2024/10/1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7335" y="-605945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b="1" dirty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b="1" dirty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  <a:endParaRPr lang="zh-TW" b="1" dirty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226929" y="1741811"/>
            <a:ext cx="6916336" cy="1771600"/>
          </a:xfrm>
        </p:spPr>
        <p:txBody>
          <a:bodyPr/>
          <a:lstStyle/>
          <a:p>
            <a:r>
              <a:rPr lang="zh-TW" altLang="en-US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護眼有一套</a:t>
            </a:r>
            <a:endParaRPr lang="zh-TW" dirty="0"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2AEAC95-8EFA-4C7C-834D-6432C44B5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703" y="2519926"/>
            <a:ext cx="1989457" cy="333696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674A8753-807A-4C77-853C-A1E83E8B30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55" y="2477272"/>
            <a:ext cx="484566" cy="81277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CB6A4F4E-8D24-4858-B51C-527E3E3C2E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628" y="1031785"/>
            <a:ext cx="1681945" cy="103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770BAE-986A-47E5-B31C-47363398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172" y="299043"/>
            <a:ext cx="9134856" cy="1406990"/>
          </a:xfrm>
        </p:spPr>
        <p:txBody>
          <a:bodyPr/>
          <a:lstStyle/>
          <a:p>
            <a:r>
              <a:rPr lang="zh-TW" altLang="en-US" sz="4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限時使用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b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</a:br>
            <a:endParaRPr lang="zh-TW" altLang="en-US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0BC54B-7289-4BEB-95ED-6BE4A7652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172" y="1423147"/>
            <a:ext cx="9134856" cy="4152901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2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  <a:p>
            <a:pPr marL="45720" indent="0">
              <a:buNone/>
            </a:pP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使用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30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分鐘，休息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10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分鐘</a:t>
            </a:r>
          </a:p>
          <a:p>
            <a:pPr marL="45720" indent="0">
              <a:buNone/>
            </a:pPr>
            <a:endParaRPr lang="en-US" altLang="zh-TW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97EF5E7-F8CD-4B30-817E-5EC526F50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33" y="3149355"/>
            <a:ext cx="8343185" cy="355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4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7ABBCD-92DA-4E0E-963A-FAF675488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FC82CE-2A62-482F-B112-916CAB548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270" y="1001806"/>
            <a:ext cx="9616002" cy="4690782"/>
          </a:xfrm>
        </p:spPr>
        <p:txBody>
          <a:bodyPr/>
          <a:lstStyle/>
          <a:p>
            <a:pPr marL="45720" indent="0">
              <a:buNone/>
            </a:pPr>
            <a:endParaRPr lang="zh-TW" altLang="en-US" dirty="0"/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不關燈或燈光充足、不閃爍</a:t>
            </a:r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在昏暗環境使用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3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61495CB-F4D5-43EC-9E73-04C889D77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231" y="4285199"/>
            <a:ext cx="4410634" cy="233028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107D8CB3-2795-4C61-8A7A-B60131B89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548" y="2618503"/>
            <a:ext cx="4784699" cy="3891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91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DE6A89-8496-48B0-8004-28B2DFD35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305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FF2851-0700-4DB4-9965-C66FDEDA5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每天戶外運動，最少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1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82B8BB2-6D8F-42EA-AFBB-295DDDA8D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193" y="3068200"/>
            <a:ext cx="7255608" cy="374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文鼎新粗黑</vt:lpstr>
      <vt:lpstr>文鼎新潮ＰＯＰ體P</vt:lpstr>
      <vt:lpstr>微軟正黑體</vt:lpstr>
      <vt:lpstr>Arial</vt:lpstr>
      <vt:lpstr>Cambria</vt:lpstr>
      <vt:lpstr>Back to School 16x9</vt:lpstr>
      <vt:lpstr>搶救3C惡視力</vt:lpstr>
      <vt:lpstr>限時使用3C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2024-10-01T02:15:00Z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