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9/30/2024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2024/9/30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2024/9/30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9/30/2024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7678" y="154495"/>
            <a:ext cx="5237416" cy="800646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360708" y="1208714"/>
            <a:ext cx="2625487" cy="80064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92D050"/>
                </a:solidFill>
              </a:rPr>
              <a:t>護眼有一套</a:t>
            </a:r>
            <a:endParaRPr lang="zh-TW" sz="2800" dirty="0">
              <a:solidFill>
                <a:srgbClr val="92D050"/>
              </a:solidFill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575A5900-6052-48D5-A807-753876DF1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670" y="2222592"/>
            <a:ext cx="2177662" cy="3718278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18843CFE-67A2-40F2-8830-40C686C38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127" y="895864"/>
            <a:ext cx="1442233" cy="88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FA750D-FD8D-461D-9B08-E999BC4CF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endParaRPr lang="zh-TW" alt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9C2A2E-4E55-4637-AC3A-788ADF068056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/>
          <a:lstStyle/>
          <a:p>
            <a:r>
              <a:rPr lang="zh-TW" altLang="en-US" sz="2800" dirty="0">
                <a:solidFill>
                  <a:srgbClr val="FF0000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FF0000"/>
                </a:solidFill>
              </a:rPr>
              <a:t>2</a:t>
            </a:r>
            <a:r>
              <a:rPr lang="zh-TW" altLang="en-US" sz="2800" dirty="0">
                <a:solidFill>
                  <a:srgbClr val="FF0000"/>
                </a:solidFill>
              </a:rPr>
              <a:t>小時</a:t>
            </a:r>
          </a:p>
          <a:p>
            <a:r>
              <a:rPr lang="zh-TW" altLang="en-US" sz="2800" dirty="0">
                <a:solidFill>
                  <a:srgbClr val="FF0000"/>
                </a:solidFill>
              </a:rPr>
              <a:t>使用</a:t>
            </a:r>
            <a:r>
              <a:rPr lang="en-US" altLang="zh-TW" sz="2800" dirty="0">
                <a:solidFill>
                  <a:srgbClr val="FF0000"/>
                </a:solidFill>
              </a:rPr>
              <a:t>30</a:t>
            </a:r>
            <a:r>
              <a:rPr lang="zh-TW" altLang="en-US" sz="2800" dirty="0">
                <a:solidFill>
                  <a:srgbClr val="FF0000"/>
                </a:solidFill>
              </a:rPr>
              <a:t>分鐘，休息</a:t>
            </a:r>
            <a:r>
              <a:rPr lang="en-US" altLang="zh-TW" sz="2800" dirty="0">
                <a:solidFill>
                  <a:srgbClr val="FF0000"/>
                </a:solidFill>
              </a:rPr>
              <a:t>10</a:t>
            </a:r>
            <a:r>
              <a:rPr lang="zh-TW" altLang="en-US" sz="2800" dirty="0">
                <a:solidFill>
                  <a:srgbClr val="FF0000"/>
                </a:solidFill>
              </a:rPr>
              <a:t>分鐘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1240FA8-6D0A-4360-911C-0C4CCD5688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443" y="2723949"/>
            <a:ext cx="7067171" cy="300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750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D0B8C0-1BC1-45B1-9893-63BE808D3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572" y="15062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A4B9FA-5FE1-4858-917E-336217797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7404" y="1384052"/>
            <a:ext cx="9134856" cy="4152901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C00000"/>
                </a:solidFill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C0000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C00000"/>
                </a:solidFill>
              </a:rPr>
              <a:t>3</a:t>
            </a:r>
            <a:r>
              <a:rPr lang="zh-TW" altLang="en-US" sz="2800" dirty="0">
                <a:solidFill>
                  <a:srgbClr val="C00000"/>
                </a:solidFill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4E7618F-DF3A-4FF3-87C3-300EAE32A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81" y="2730593"/>
            <a:ext cx="3657298" cy="297460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489BF79D-DCAD-46D1-8EEC-13BB4D81B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16" y="2730593"/>
            <a:ext cx="4993189" cy="263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025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199753-F3BD-4768-A1FE-F5FF61E5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D72649-F885-44D9-B5F9-848555A75B62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B0F0"/>
                </a:solidFill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B0F0"/>
                </a:solidFill>
              </a:rPr>
              <a:t>每天戶外運動，最少</a:t>
            </a:r>
            <a:r>
              <a:rPr lang="en-US" altLang="zh-TW" sz="2800" dirty="0">
                <a:solidFill>
                  <a:srgbClr val="00B0F0"/>
                </a:solidFill>
              </a:rPr>
              <a:t>1</a:t>
            </a:r>
            <a:r>
              <a:rPr lang="zh-TW" altLang="en-US" sz="2800" dirty="0">
                <a:solidFill>
                  <a:srgbClr val="00B0F0"/>
                </a:solidFill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29BB6C8-E8F8-490E-9833-E548D3067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398" y="2684069"/>
            <a:ext cx="6748743" cy="34850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4090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2024-09-30T06:20:21Z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