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468" y="11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10/1/2024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2024/10/1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2024/10/1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2024/10/1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10/1/2024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2024/10/1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94417" y="-1131629"/>
            <a:ext cx="9360418" cy="2263258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616458" y="1131629"/>
            <a:ext cx="6666060" cy="149503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護眼有一套</a:t>
            </a:r>
            <a:endParaRPr lang="zh-TW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93221E86-1263-44C5-9775-8443DEDEBC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654" y="2209270"/>
            <a:ext cx="2096851" cy="3517101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A901D34B-250F-46E2-9ED9-ECCAEB95A4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5741" y="618565"/>
            <a:ext cx="2043954" cy="142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265BDE-868A-4EB1-8575-D39BF03CF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011" y="177522"/>
            <a:ext cx="9133730" cy="1233424"/>
          </a:xfrm>
        </p:spPr>
        <p:txBody>
          <a:bodyPr/>
          <a:lstStyle/>
          <a:p>
            <a:br>
              <a:rPr lang="zh-TW" altLang="en-US" dirty="0"/>
            </a:b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endParaRPr lang="zh-TW" altLang="en-US" sz="4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8D9887-1979-4BE9-8223-7F844FE9B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</a:rPr>
              <a:t>小時</a:t>
            </a:r>
          </a:p>
          <a:p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</a:rPr>
              <a:t>使用</a:t>
            </a:r>
            <a:r>
              <a:rPr lang="en-US" altLang="zh-TW" sz="2800" dirty="0">
                <a:solidFill>
                  <a:schemeClr val="accent6">
                    <a:lumMod val="50000"/>
                  </a:schemeClr>
                </a:solidFill>
              </a:rPr>
              <a:t>30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</a:rPr>
              <a:t>分鐘，休息</a:t>
            </a:r>
            <a:r>
              <a:rPr lang="en-US" altLang="zh-TW" sz="2800" dirty="0">
                <a:solidFill>
                  <a:schemeClr val="accent6">
                    <a:lumMod val="50000"/>
                  </a:schemeClr>
                </a:solidFill>
              </a:rPr>
              <a:t>10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6EC8DBD-A847-42A9-B1CA-DDEEC8691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306" y="2770287"/>
            <a:ext cx="9522697" cy="405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951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17CB0B-DF7F-4843-8E4D-93589903A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8CDB72-9813-45FF-8D00-8CE82F70A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</a:rPr>
              <a:t>燈光充足、不閃爍</a:t>
            </a:r>
          </a:p>
          <a:p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</a:rPr>
              <a:t>不關燈或在昏暗環境使用</a:t>
            </a:r>
            <a:r>
              <a:rPr lang="en-US" altLang="zh-TW" sz="2800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</a:rPr>
              <a:t>Ｃ，對比變強很傷眼</a:t>
            </a:r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4B36FFF-C2E2-4AEF-9162-413823C452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186" y="3036606"/>
            <a:ext cx="6944470" cy="366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41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75F6A7-B7F5-42FB-852A-0FD96390D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5E1578-5756-40F7-8646-CF31637F7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b="1" dirty="0">
                <a:solidFill>
                  <a:schemeClr val="accent6">
                    <a:lumMod val="50000"/>
                  </a:schemeClr>
                </a:solidFill>
              </a:rPr>
              <a:t>多接觸大自然，多看遠方，可預防近視</a:t>
            </a:r>
          </a:p>
          <a:p>
            <a:r>
              <a:rPr lang="zh-TW" altLang="en-US" sz="2800" b="1" dirty="0">
                <a:solidFill>
                  <a:schemeClr val="accent6">
                    <a:lumMod val="50000"/>
                  </a:schemeClr>
                </a:solidFill>
              </a:rPr>
              <a:t>每天戶外運動，最少</a:t>
            </a:r>
            <a:r>
              <a:rPr lang="en-US" altLang="zh-TW" sz="2800" b="1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zh-TW" altLang="en-US" sz="2800" b="1" dirty="0">
                <a:solidFill>
                  <a:schemeClr val="accent6">
                    <a:lumMod val="50000"/>
                  </a:schemeClr>
                </a:solidFill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D8263C1-824A-4B4E-8A7F-FEFCFFFFF9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975" y="2779059"/>
            <a:ext cx="7440707" cy="392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98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Arial</vt:lpstr>
      <vt:lpstr>Cambria</vt:lpstr>
      <vt:lpstr>Back to School 16x9</vt:lpstr>
      <vt:lpstr>搶救3C惡視力</vt:lpstr>
      <vt:lpstr> 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2024-10-01T04:00:29Z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