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750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94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26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409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920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80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79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1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25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963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53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ABFE7D5-D4E7-4C0E-A66D-C86B8C386F10}" type="datetimeFigureOut">
              <a:rPr lang="zh-TW" altLang="en-US" smtClean="0"/>
              <a:t>2024/9/16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172F489-F7BF-4B96-891E-4C2C0F3E93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0572500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AB8272-B4CB-4325-96C1-391942A07A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CFF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我喜歡養魚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27FCE36-7289-45A2-A4E4-9FC6DAE49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4130" y="4080938"/>
            <a:ext cx="9068192" cy="1298640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我看魚在魚缸裡</a:t>
            </a:r>
            <a:endParaRPr lang="en-US" altLang="zh-TW" sz="1800" dirty="0">
              <a:solidFill>
                <a:schemeClr val="accent2">
                  <a:lumMod val="60000"/>
                  <a:lumOff val="40000"/>
                </a:schemeClr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自由的游</a:t>
            </a:r>
            <a:endParaRPr lang="en-US" altLang="zh-TW" dirty="0">
              <a:solidFill>
                <a:schemeClr val="accent2">
                  <a:lumMod val="60000"/>
                  <a:lumOff val="40000"/>
                </a:schemeClr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沒煩惱</a:t>
            </a:r>
            <a:endParaRPr lang="en-US" altLang="zh-TW" dirty="0">
              <a:solidFill>
                <a:schemeClr val="accent2">
                  <a:lumMod val="60000"/>
                  <a:lumOff val="40000"/>
                </a:schemeClr>
              </a:solidFill>
              <a:latin typeface="文鼎中特標準宋體" panose="020B0602010101010101" pitchFamily="34" charset="-120"/>
              <a:ea typeface="文鼎中特標準宋體" panose="020B0602010101010101" pitchFamily="34" charset="-120"/>
            </a:endParaRPr>
          </a:p>
        </p:txBody>
      </p:sp>
      <p:pic>
        <p:nvPicPr>
          <p:cNvPr id="13" name="圖片 12" descr="爆米花 Pusheen 貓">
            <a:extLst>
              <a:ext uri="{FF2B5EF4-FFF2-40B4-BE49-F238E27FC236}">
                <a16:creationId xmlns:a16="http://schemas.microsoft.com/office/drawing/2014/main" id="{ACA58D03-1D18-4741-A546-83FE371DD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506" y="3086100"/>
            <a:ext cx="2590800" cy="2590800"/>
          </a:xfrm>
          <a:prstGeom prst="rect">
            <a:avLst/>
          </a:prstGeom>
        </p:spPr>
      </p:pic>
      <p:pic>
        <p:nvPicPr>
          <p:cNvPr id="17" name="圖片 16" descr="披薩 Pusheen 貓">
            <a:extLst>
              <a:ext uri="{FF2B5EF4-FFF2-40B4-BE49-F238E27FC236}">
                <a16:creationId xmlns:a16="http://schemas.microsoft.com/office/drawing/2014/main" id="{FA02E959-65E5-4D57-9FE4-5A12D8435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529" y="3429000"/>
            <a:ext cx="1905000" cy="1905000"/>
          </a:xfrm>
          <a:prstGeom prst="rect">
            <a:avLst/>
          </a:prstGeom>
        </p:spPr>
      </p:pic>
      <p:pic>
        <p:nvPicPr>
          <p:cNvPr id="19" name="圖片 18" descr="餅乾 Pusheen 貓">
            <a:extLst>
              <a:ext uri="{FF2B5EF4-FFF2-40B4-BE49-F238E27FC236}">
                <a16:creationId xmlns:a16="http://schemas.microsoft.com/office/drawing/2014/main" id="{2C0D5B9F-D375-4753-A9E6-82F856D5BA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836" y="1239616"/>
            <a:ext cx="1703294" cy="1703294"/>
          </a:xfrm>
          <a:prstGeom prst="rect">
            <a:avLst/>
          </a:prstGeom>
        </p:spPr>
      </p:pic>
      <p:pic>
        <p:nvPicPr>
          <p:cNvPr id="21" name="圖片 20" descr="大笑的 Pusheen 貓">
            <a:extLst>
              <a:ext uri="{FF2B5EF4-FFF2-40B4-BE49-F238E27FC236}">
                <a16:creationId xmlns:a16="http://schemas.microsoft.com/office/drawing/2014/main" id="{532BB3B0-0EF8-4BAC-9D84-6EF0493DC6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330" y="751039"/>
            <a:ext cx="2026024" cy="202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449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38</TotalTime>
  <Words>14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文鼎中行書</vt:lpstr>
      <vt:lpstr>文鼎中特標準宋體</vt:lpstr>
      <vt:lpstr>Arial</vt:lpstr>
      <vt:lpstr>Century Gothic</vt:lpstr>
      <vt:lpstr>肥皂</vt:lpstr>
      <vt:lpstr>我喜歡養魚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我喜歡養魚</dc:title>
  <dc:creator>user</dc:creator>
  <cp:lastModifiedBy>user</cp:lastModifiedBy>
  <cp:revision>6</cp:revision>
  <dcterms:created xsi:type="dcterms:W3CDTF">2024-09-09T06:05:53Z</dcterms:created>
  <dcterms:modified xsi:type="dcterms:W3CDTF">2024-09-16T06:22:05Z</dcterms:modified>
</cp:coreProperties>
</file>