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0407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3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36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6286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014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486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6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55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723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581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EBC0DB8-8E6B-4198-87F9-8750C976A5A3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BD44526-45A8-4942-9628-8B403496D6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434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A0D3D5-D12C-4FF0-87F6-5CCD13EDF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TW" sz="10000" dirty="0">
                <a:solidFill>
                  <a:schemeClr val="accent6">
                    <a:lumMod val="75000"/>
                  </a:schemeClr>
                </a:solidFill>
              </a:rPr>
            </a:br>
            <a:endParaRPr lang="zh-TW" altLang="en-US" sz="1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F6A2BF-8FD7-43A8-B5D2-FC2E36508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174" y="3738173"/>
            <a:ext cx="8853643" cy="1380568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dirty="0">
                <a:solidFill>
                  <a:srgbClr val="00B0F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因為對身體很好</a:t>
            </a:r>
            <a:endParaRPr lang="en-US" altLang="zh-TW" dirty="0">
              <a:solidFill>
                <a:srgbClr val="00B0F0"/>
              </a:solid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8D2F66-EBF1-4E3E-8CAD-E6FF53E6F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76" y="4189630"/>
            <a:ext cx="283657" cy="28365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A6999BC-52F9-453F-A521-5CC8797F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16391" y="4218133"/>
            <a:ext cx="283658" cy="28365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683EE69-85A3-435D-8EAE-6F6039CDF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22" y="1924930"/>
            <a:ext cx="1856733" cy="2685409"/>
          </a:xfrm>
          <a:prstGeom prst="rect">
            <a:avLst/>
          </a:prstGeom>
        </p:spPr>
      </p:pic>
      <p:pic>
        <p:nvPicPr>
          <p:cNvPr id="13" name="圖片 12" descr="踢腿的 Pusheen 貓">
            <a:extLst>
              <a:ext uri="{FF2B5EF4-FFF2-40B4-BE49-F238E27FC236}">
                <a16:creationId xmlns:a16="http://schemas.microsoft.com/office/drawing/2014/main" id="{6C28CBC6-BBF2-4787-B15F-7F923A008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2" y="2094279"/>
            <a:ext cx="2669442" cy="266944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6490A3-0F61-477E-9155-FBF4B1B683C3}"/>
              </a:ext>
            </a:extLst>
          </p:cNvPr>
          <p:cNvSpPr txBox="1"/>
          <p:nvPr/>
        </p:nvSpPr>
        <p:spPr>
          <a:xfrm>
            <a:off x="3120523" y="252353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9000" dirty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我歡喜</a:t>
            </a:r>
            <a:r>
              <a:rPr lang="zh-TW" altLang="en-US" sz="9600" dirty="0">
                <a:solidFill>
                  <a:schemeClr val="accent6">
                    <a:lumMod val="75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羽球</a:t>
            </a:r>
          </a:p>
        </p:txBody>
      </p:sp>
    </p:spTree>
    <p:extLst>
      <p:ext uri="{BB962C8B-B14F-4D97-AF65-F5344CB8AC3E}">
        <p14:creationId xmlns:p14="http://schemas.microsoft.com/office/powerpoint/2010/main" val="2454729204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50</TotalTime>
  <Words>8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文鼎俏黑體P</vt:lpstr>
      <vt:lpstr>文鼎新藝體</vt:lpstr>
      <vt:lpstr>Franklin Gothic Book</vt:lpstr>
      <vt:lpstr>裁剪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我喜歡羽球</dc:title>
  <dc:creator>user</dc:creator>
  <cp:lastModifiedBy>user</cp:lastModifiedBy>
  <cp:revision>5</cp:revision>
  <dcterms:created xsi:type="dcterms:W3CDTF">2024-09-09T07:33:42Z</dcterms:created>
  <dcterms:modified xsi:type="dcterms:W3CDTF">2024-09-16T07:59:52Z</dcterms:modified>
</cp:coreProperties>
</file>