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20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18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80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08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06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635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84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60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10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14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68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82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2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99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93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4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60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5CF8C7-88E8-4EFA-9EC8-22577503AB01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5C25A7-1008-4282-9009-2360162F2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20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59A1B8-E197-4B83-9CA2-91454E598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565" y="1913467"/>
            <a:ext cx="7871011" cy="1515533"/>
          </a:xfrm>
        </p:spPr>
        <p:txBody>
          <a:bodyPr/>
          <a:lstStyle/>
          <a:p>
            <a:r>
              <a:rPr lang="zh-TW" altLang="en-US" dirty="0">
                <a:highlight>
                  <a:srgbClr val="FFFF00"/>
                </a:highlight>
              </a:rPr>
              <a:t>我喜歡睡覺</a:t>
            </a:r>
            <a:r>
              <a:rPr lang="en-US" altLang="zh-TW" dirty="0">
                <a:highlight>
                  <a:srgbClr val="FFFF00"/>
                </a:highlight>
              </a:rPr>
              <a:t>,</a:t>
            </a:r>
            <a:r>
              <a:rPr lang="zh-TW" altLang="en-US" dirty="0">
                <a:highlight>
                  <a:srgbClr val="FFFF00"/>
                </a:highlight>
              </a:rPr>
              <a:t>抖音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78B8563-C5D0-46A3-8DDF-9CC30192A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2241173" y="3612776"/>
            <a:ext cx="7772402" cy="484095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3"/>
                </a:solidFill>
              </a:rPr>
              <a:t>因為睡覺可以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長高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zh-TW" altLang="en-US" dirty="0">
                <a:solidFill>
                  <a:srgbClr val="00B0F0"/>
                </a:solidFill>
              </a:rPr>
              <a:t>抖音可以教我一些舞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C8FC9B9-8337-4F53-9350-3E2815D29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076">
            <a:off x="8287662" y="1457636"/>
            <a:ext cx="1636030" cy="1636503"/>
          </a:xfrm>
          <a:prstGeom prst="rect">
            <a:avLst/>
          </a:prstGeom>
        </p:spPr>
      </p:pic>
      <p:pic>
        <p:nvPicPr>
          <p:cNvPr id="24" name="圖片 23" descr="睡著 Gummy Monsters">
            <a:extLst>
              <a:ext uri="{FF2B5EF4-FFF2-40B4-BE49-F238E27FC236}">
                <a16:creationId xmlns:a16="http://schemas.microsoft.com/office/drawing/2014/main" id="{70065E6B-5AF5-48F6-95B4-A9E9DEB54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19" y="3337113"/>
            <a:ext cx="3164541" cy="3164541"/>
          </a:xfrm>
          <a:prstGeom prst="rect">
            <a:avLst/>
          </a:prstGeom>
        </p:spPr>
      </p:pic>
      <p:pic>
        <p:nvPicPr>
          <p:cNvPr id="26" name="圖片 25" descr="微笑 Gummy Monsters">
            <a:extLst>
              <a:ext uri="{FF2B5EF4-FFF2-40B4-BE49-F238E27FC236}">
                <a16:creationId xmlns:a16="http://schemas.microsoft.com/office/drawing/2014/main" id="{B78668A7-6161-4507-944F-A27DFAC8A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3" y="1821580"/>
            <a:ext cx="1515533" cy="1515533"/>
          </a:xfrm>
          <a:prstGeom prst="rect">
            <a:avLst/>
          </a:prstGeom>
        </p:spPr>
      </p:pic>
      <p:pic>
        <p:nvPicPr>
          <p:cNvPr id="28" name="圖片 27" descr="盒子 Pusheen 貓">
            <a:extLst>
              <a:ext uri="{FF2B5EF4-FFF2-40B4-BE49-F238E27FC236}">
                <a16:creationId xmlns:a16="http://schemas.microsoft.com/office/drawing/2014/main" id="{9220CEFA-8902-4871-85CE-9ABE18110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24" y="4004983"/>
            <a:ext cx="1645024" cy="1645024"/>
          </a:xfrm>
          <a:prstGeom prst="rect">
            <a:avLst/>
          </a:prstGeom>
        </p:spPr>
      </p:pic>
      <p:pic>
        <p:nvPicPr>
          <p:cNvPr id="30" name="圖片 29" descr="開車的 Pusheen 貓">
            <a:extLst>
              <a:ext uri="{FF2B5EF4-FFF2-40B4-BE49-F238E27FC236}">
                <a16:creationId xmlns:a16="http://schemas.microsoft.com/office/drawing/2014/main" id="{6B42AD3E-DA1F-4173-B778-19571A215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415" y="3145494"/>
            <a:ext cx="2483222" cy="2483222"/>
          </a:xfrm>
          <a:prstGeom prst="rect">
            <a:avLst/>
          </a:prstGeom>
        </p:spPr>
      </p:pic>
      <p:pic>
        <p:nvPicPr>
          <p:cNvPr id="32" name="圖片 31" descr="膝上型電腦 Pusheen 貓">
            <a:extLst>
              <a:ext uri="{FF2B5EF4-FFF2-40B4-BE49-F238E27FC236}">
                <a16:creationId xmlns:a16="http://schemas.microsoft.com/office/drawing/2014/main" id="{AF45D762-A227-48EC-A86F-FF6C30BA28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9" y="1559857"/>
            <a:ext cx="999565" cy="9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19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4" baseType="lpstr">
      <vt:lpstr>Arial</vt:lpstr>
      <vt:lpstr>Garamond</vt:lpstr>
      <vt:lpstr>有機</vt:lpstr>
      <vt:lpstr>我喜歡睡覺,抖音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我喜歡睡覺</dc:title>
  <dc:creator>user</dc:creator>
  <cp:lastModifiedBy>user</cp:lastModifiedBy>
  <cp:revision>9</cp:revision>
  <dcterms:created xsi:type="dcterms:W3CDTF">2024-09-09T07:38:01Z</dcterms:created>
  <dcterms:modified xsi:type="dcterms:W3CDTF">2024-09-16T07:59:56Z</dcterms:modified>
</cp:coreProperties>
</file>