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  <p:sldMasterId id="2147483780" r:id="rId2"/>
  </p:sldMasterIdLst>
  <p:sldIdLst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75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2AD38-6EC4-4F8D-A61C-33BD834B7423}" type="datetimeFigureOut">
              <a:rPr lang="zh-TW" altLang="en-US" smtClean="0"/>
              <a:t>2024/9/16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EB66E-D180-41A6-8097-007238C968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9408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2AD38-6EC4-4F8D-A61C-33BD834B7423}" type="datetimeFigureOut">
              <a:rPr lang="zh-TW" altLang="en-US" smtClean="0"/>
              <a:t>2024/9/16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EB66E-D180-41A6-8097-007238C968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414473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2AD38-6EC4-4F8D-A61C-33BD834B7423}" type="datetimeFigureOut">
              <a:rPr lang="zh-TW" altLang="en-US" smtClean="0"/>
              <a:t>2024/9/16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EB66E-D180-41A6-8097-007238C968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309248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2AD38-6EC4-4F8D-A61C-33BD834B7423}" type="datetimeFigureOut">
              <a:rPr lang="zh-TW" altLang="en-US" smtClean="0"/>
              <a:t>2024/9/16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EB66E-D180-41A6-8097-007238C968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201586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2AD38-6EC4-4F8D-A61C-33BD834B7423}" type="datetimeFigureOut">
              <a:rPr lang="zh-TW" altLang="en-US" smtClean="0"/>
              <a:t>2024/9/16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EB66E-D180-41A6-8097-007238C968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91200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2AD38-6EC4-4F8D-A61C-33BD834B7423}" type="datetimeFigureOut">
              <a:rPr lang="zh-TW" altLang="en-US" smtClean="0"/>
              <a:t>2024/9/16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EB66E-D180-41A6-8097-007238C968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79246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2AD38-6EC4-4F8D-A61C-33BD834B7423}" type="datetimeFigureOut">
              <a:rPr lang="zh-TW" altLang="en-US" smtClean="0"/>
              <a:t>2024/9/16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EB66E-D180-41A6-8097-007238C968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03616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2AD38-6EC4-4F8D-A61C-33BD834B7423}" type="datetimeFigureOut">
              <a:rPr lang="zh-TW" altLang="en-US" smtClean="0"/>
              <a:t>2024/9/16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EB66E-D180-41A6-8097-007238C968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70210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2AD38-6EC4-4F8D-A61C-33BD834B7423}" type="datetimeFigureOut">
              <a:rPr lang="zh-TW" altLang="en-US" smtClean="0"/>
              <a:t>2024/9/16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EB66E-D180-41A6-8097-007238C968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644979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2AD38-6EC4-4F8D-A61C-33BD834B7423}" type="datetimeFigureOut">
              <a:rPr lang="zh-TW" altLang="en-US" smtClean="0"/>
              <a:t>2024/9/16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EB66E-D180-41A6-8097-007238C968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4419371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2AD38-6EC4-4F8D-A61C-33BD834B7423}" type="datetimeFigureOut">
              <a:rPr lang="zh-TW" altLang="en-US" smtClean="0"/>
              <a:t>2024/9/16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EB66E-D180-41A6-8097-007238C968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3809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2AD38-6EC4-4F8D-A61C-33BD834B7423}" type="datetimeFigureOut">
              <a:rPr lang="zh-TW" altLang="en-US" smtClean="0"/>
              <a:t>2024/9/16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EB66E-D180-41A6-8097-007238C968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303673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2AD38-6EC4-4F8D-A61C-33BD834B7423}" type="datetimeFigureOut">
              <a:rPr lang="zh-TW" altLang="en-US" smtClean="0"/>
              <a:t>2024/9/16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EB66E-D180-41A6-8097-007238C968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192127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2AD38-6EC4-4F8D-A61C-33BD834B7423}" type="datetimeFigureOut">
              <a:rPr lang="zh-TW" altLang="en-US" smtClean="0"/>
              <a:t>2024/9/16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EB66E-D180-41A6-8097-007238C968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32036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2AD38-6EC4-4F8D-A61C-33BD834B7423}" type="datetimeFigureOut">
              <a:rPr lang="zh-TW" altLang="en-US" smtClean="0"/>
              <a:t>2024/9/16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EB66E-D180-41A6-8097-007238C968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226678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2AD38-6EC4-4F8D-A61C-33BD834B7423}" type="datetimeFigureOut">
              <a:rPr lang="zh-TW" altLang="en-US" smtClean="0"/>
              <a:t>2024/9/16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EB66E-D180-41A6-8097-007238C9686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6085969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2AD38-6EC4-4F8D-A61C-33BD834B7423}" type="datetimeFigureOut">
              <a:rPr lang="zh-TW" altLang="en-US" smtClean="0"/>
              <a:t>2024/9/16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EB66E-D180-41A6-8097-007238C968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582804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2AD38-6EC4-4F8D-A61C-33BD834B7423}" type="datetimeFigureOut">
              <a:rPr lang="zh-TW" altLang="en-US" smtClean="0"/>
              <a:t>2024/9/16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EB66E-D180-41A6-8097-007238C968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1832762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2AD38-6EC4-4F8D-A61C-33BD834B7423}" type="datetimeFigureOut">
              <a:rPr lang="zh-TW" altLang="en-US" smtClean="0"/>
              <a:t>2024/9/16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EB66E-D180-41A6-8097-007238C968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6188364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2AD38-6EC4-4F8D-A61C-33BD834B7423}" type="datetimeFigureOut">
              <a:rPr lang="zh-TW" altLang="en-US" smtClean="0"/>
              <a:t>2024/9/16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EB66E-D180-41A6-8097-007238C968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281114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2AD38-6EC4-4F8D-A61C-33BD834B7423}" type="datetimeFigureOut">
              <a:rPr lang="zh-TW" altLang="en-US" smtClean="0"/>
              <a:t>2024/9/16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EB66E-D180-41A6-8097-007238C968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74639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2AD38-6EC4-4F8D-A61C-33BD834B7423}" type="datetimeFigureOut">
              <a:rPr lang="zh-TW" altLang="en-US" smtClean="0"/>
              <a:t>2024/9/16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EB66E-D180-41A6-8097-007238C968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0489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2AD38-6EC4-4F8D-A61C-33BD834B7423}" type="datetimeFigureOut">
              <a:rPr lang="zh-TW" altLang="en-US" smtClean="0"/>
              <a:t>2024/9/16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EB66E-D180-41A6-8097-007238C968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3124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2AD38-6EC4-4F8D-A61C-33BD834B7423}" type="datetimeFigureOut">
              <a:rPr lang="zh-TW" altLang="en-US" smtClean="0"/>
              <a:t>2024/9/16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EB66E-D180-41A6-8097-007238C9686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3249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2AD38-6EC4-4F8D-A61C-33BD834B7423}" type="datetimeFigureOut">
              <a:rPr lang="zh-TW" altLang="en-US" smtClean="0"/>
              <a:t>2024/9/16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EB66E-D180-41A6-8097-007238C9686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897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2AD38-6EC4-4F8D-A61C-33BD834B7423}" type="datetimeFigureOut">
              <a:rPr lang="zh-TW" altLang="en-US" smtClean="0"/>
              <a:t>2024/9/16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EB66E-D180-41A6-8097-007238C968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129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2AD38-6EC4-4F8D-A61C-33BD834B7423}" type="datetimeFigureOut">
              <a:rPr lang="zh-TW" altLang="en-US" smtClean="0"/>
              <a:t>2024/9/16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EB66E-D180-41A6-8097-007238C968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96659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2AD38-6EC4-4F8D-A61C-33BD834B7423}" type="datetimeFigureOut">
              <a:rPr lang="zh-TW" altLang="en-US" smtClean="0"/>
              <a:t>2024/9/16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EB66E-D180-41A6-8097-007238C968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8119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FA12AD38-6EC4-4F8D-A61C-33BD834B7423}" type="datetimeFigureOut">
              <a:rPr lang="zh-TW" altLang="en-US" smtClean="0"/>
              <a:t>2024/9/16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5EB66E-D180-41A6-8097-007238C968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0342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FA12AD38-6EC4-4F8D-A61C-33BD834B7423}" type="datetimeFigureOut">
              <a:rPr lang="zh-TW" altLang="en-US" smtClean="0"/>
              <a:t>2024/9/16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95EB66E-D180-41A6-8097-007238C968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7768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  <p:sldLayoutId id="2147483792" r:id="rId12"/>
    <p:sldLayoutId id="2147483793" r:id="rId13"/>
    <p:sldLayoutId id="2147483794" r:id="rId14"/>
    <p:sldLayoutId id="2147483795" r:id="rId15"/>
    <p:sldLayoutId id="2147483796" r:id="rId16"/>
    <p:sldLayoutId id="214748379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38B5E09-B9EA-4C6F-A9F4-F1F1B17E1E1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accent6">
                    <a:lumMod val="75000"/>
                  </a:schemeClr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我喜歡做烘焙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3E9727AB-35C4-4819-98E0-23D18024EF4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TW" altLang="en-US" dirty="0">
                <a:solidFill>
                  <a:schemeClr val="accent1">
                    <a:lumMod val="60000"/>
                    <a:lumOff val="40000"/>
                  </a:schemeClr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我和奶奶一起學烘焙</a:t>
            </a:r>
            <a:endParaRPr lang="en-US" altLang="zh-TW" dirty="0">
              <a:solidFill>
                <a:schemeClr val="accent1">
                  <a:lumMod val="60000"/>
                  <a:lumOff val="40000"/>
                </a:schemeClr>
              </a:solidFill>
              <a:latin typeface="文鼎空疊圓" panose="020B0609010101010101" pitchFamily="49" charset="-120"/>
              <a:ea typeface="文鼎空疊圓" panose="020B0609010101010101" pitchFamily="49" charset="-120"/>
            </a:endParaRPr>
          </a:p>
          <a:p>
            <a:r>
              <a:rPr lang="zh-TW" altLang="en-US" dirty="0">
                <a:solidFill>
                  <a:schemeClr val="accent5">
                    <a:lumMod val="60000"/>
                    <a:lumOff val="40000"/>
                  </a:schemeClr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我自從學會烘焙我就對烘焙產生了興趣</a:t>
            </a:r>
            <a:endParaRPr lang="en-US" altLang="zh-TW" dirty="0">
              <a:solidFill>
                <a:schemeClr val="accent5">
                  <a:lumMod val="60000"/>
                  <a:lumOff val="40000"/>
                </a:schemeClr>
              </a:solidFill>
              <a:latin typeface="文鼎空疊圓" panose="020B0609010101010101" pitchFamily="49" charset="-120"/>
              <a:ea typeface="文鼎空疊圓" panose="020B0609010101010101" pitchFamily="49" charset="-120"/>
            </a:endParaRPr>
          </a:p>
          <a:p>
            <a:r>
              <a:rPr lang="zh-TW" altLang="en-US" dirty="0">
                <a:solidFill>
                  <a:srgbClr val="FFFF00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所以我覺得烘焙是我最喜歡的活動</a:t>
            </a:r>
          </a:p>
        </p:txBody>
      </p:sp>
      <p:pic>
        <p:nvPicPr>
          <p:cNvPr id="7" name="圖片 6">
            <a:extLst>
              <a:ext uri="{FF2B5EF4-FFF2-40B4-BE49-F238E27FC236}">
                <a16:creationId xmlns:a16="http://schemas.microsoft.com/office/drawing/2014/main" id="{670A02C0-A99A-4C77-89E1-161C2C1F10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1013" y="2366682"/>
            <a:ext cx="1426862" cy="1426862"/>
          </a:xfrm>
          <a:prstGeom prst="rect">
            <a:avLst/>
          </a:prstGeom>
        </p:spPr>
      </p:pic>
      <p:pic>
        <p:nvPicPr>
          <p:cNvPr id="9" name="圖片 8" descr="糟糕 Gummy Monsters">
            <a:extLst>
              <a:ext uri="{FF2B5EF4-FFF2-40B4-BE49-F238E27FC236}">
                <a16:creationId xmlns:a16="http://schemas.microsoft.com/office/drawing/2014/main" id="{69FF95E5-54CF-4837-B0B9-7C5D758B34F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524529" y="1349925"/>
            <a:ext cx="1708464" cy="1730188"/>
          </a:xfrm>
          <a:prstGeom prst="rect">
            <a:avLst/>
          </a:prstGeom>
        </p:spPr>
      </p:pic>
      <p:pic>
        <p:nvPicPr>
          <p:cNvPr id="15" name="圖片 14" descr="爆米花 Pusheen 貓">
            <a:extLst>
              <a:ext uri="{FF2B5EF4-FFF2-40B4-BE49-F238E27FC236}">
                <a16:creationId xmlns:a16="http://schemas.microsoft.com/office/drawing/2014/main" id="{344F030E-39A4-4D49-A4F2-EBC019CEE20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71" y="4453216"/>
            <a:ext cx="2061882" cy="2061882"/>
          </a:xfrm>
          <a:prstGeom prst="rect">
            <a:avLst/>
          </a:prstGeom>
        </p:spPr>
      </p:pic>
      <p:pic>
        <p:nvPicPr>
          <p:cNvPr id="17" name="圖片 16" descr="披薩 Pusheen 貓">
            <a:extLst>
              <a:ext uri="{FF2B5EF4-FFF2-40B4-BE49-F238E27FC236}">
                <a16:creationId xmlns:a16="http://schemas.microsoft.com/office/drawing/2014/main" id="{3B15C4AE-CB51-4B02-9E8E-0C9E1D76FA7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5140" y="4453216"/>
            <a:ext cx="1609166" cy="1609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4302770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小水滴">
  <a:themeElements>
    <a:clrScheme name="小水滴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小水滴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小水滴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TM02900720[[fn=要素]]</Template>
  <TotalTime>48</TotalTime>
  <Words>31</Words>
  <Application>Microsoft Office PowerPoint</Application>
  <PresentationFormat>寬螢幕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1</vt:i4>
      </vt:variant>
    </vt:vector>
  </HeadingPairs>
  <TitlesOfParts>
    <vt:vector size="9" baseType="lpstr">
      <vt:lpstr>文鼎空疊圓</vt:lpstr>
      <vt:lpstr>Arial</vt:lpstr>
      <vt:lpstr>Calibri</vt:lpstr>
      <vt:lpstr>Calibri Light</vt:lpstr>
      <vt:lpstr>Tw Cen MT</vt:lpstr>
      <vt:lpstr>Wingdings 2</vt:lpstr>
      <vt:lpstr>HDOfficeLightV0</vt:lpstr>
      <vt:lpstr>小水滴</vt:lpstr>
      <vt:lpstr>我喜歡做烘焙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我喜歡做烘焙</dc:title>
  <dc:creator>user</dc:creator>
  <cp:lastModifiedBy>user</cp:lastModifiedBy>
  <cp:revision>7</cp:revision>
  <dcterms:created xsi:type="dcterms:W3CDTF">2024-09-09T02:47:53Z</dcterms:created>
  <dcterms:modified xsi:type="dcterms:W3CDTF">2024-09-16T03:11:34Z</dcterms:modified>
</cp:coreProperties>
</file>