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222A75"/>
    <a:srgbClr val="FF99CC"/>
    <a:srgbClr val="CF99D3"/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B0C1FE1-21BB-44A8-8E7E-8DDBB921D322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D1AF17E-DD60-4AA6-8A20-2388F0A53C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60359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1FE1-21BB-44A8-8E7E-8DDBB921D322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F17E-DD60-4AA6-8A20-2388F0A53C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5531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1FE1-21BB-44A8-8E7E-8DDBB921D322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F17E-DD60-4AA6-8A20-2388F0A53C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5233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1FE1-21BB-44A8-8E7E-8DDBB921D322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F17E-DD60-4AA6-8A20-2388F0A53C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4847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1FE1-21BB-44A8-8E7E-8DDBB921D322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F17E-DD60-4AA6-8A20-2388F0A53C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30463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1FE1-21BB-44A8-8E7E-8DDBB921D322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F17E-DD60-4AA6-8A20-2388F0A53C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68319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1FE1-21BB-44A8-8E7E-8DDBB921D322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F17E-DD60-4AA6-8A20-2388F0A53C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12932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1FE1-21BB-44A8-8E7E-8DDBB921D322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F17E-DD60-4AA6-8A20-2388F0A53C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606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1FE1-21BB-44A8-8E7E-8DDBB921D322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F17E-DD60-4AA6-8A20-2388F0A53C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711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1FE1-21BB-44A8-8E7E-8DDBB921D322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F17E-DD60-4AA6-8A20-2388F0A53C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7229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1FE1-21BB-44A8-8E7E-8DDBB921D322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F17E-DD60-4AA6-8A20-2388F0A53C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4451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1FE1-21BB-44A8-8E7E-8DDBB921D322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F17E-DD60-4AA6-8A20-2388F0A53C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0083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1FE1-21BB-44A8-8E7E-8DDBB921D322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F17E-DD60-4AA6-8A20-2388F0A53C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2314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1FE1-21BB-44A8-8E7E-8DDBB921D322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F17E-DD60-4AA6-8A20-2388F0A53C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7158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1FE1-21BB-44A8-8E7E-8DDBB921D322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F17E-DD60-4AA6-8A20-2388F0A53C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9362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1FE1-21BB-44A8-8E7E-8DDBB921D322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F17E-DD60-4AA6-8A20-2388F0A53C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7510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1FE1-21BB-44A8-8E7E-8DDBB921D322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AF17E-DD60-4AA6-8A20-2388F0A53C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4503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B0C1FE1-21BB-44A8-8E7E-8DDBB921D322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D1AF17E-DD60-4AA6-8A20-2388F0A53C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83225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5630D1B-0E03-4633-A251-6CC5D5B0F5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74425" y="1007536"/>
            <a:ext cx="7197726" cy="2421464"/>
          </a:xfrm>
        </p:spPr>
        <p:txBody>
          <a:bodyPr/>
          <a:lstStyle/>
          <a:p>
            <a:r>
              <a:rPr lang="zh-TW" altLang="en-US" dirty="0">
                <a:solidFill>
                  <a:srgbClr val="CF99D3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我喜歡</a:t>
            </a:r>
            <a:r>
              <a:rPr lang="zh-TW" altLang="en-US" dirty="0">
                <a:solidFill>
                  <a:srgbClr val="FF99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閱讀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35BB064-EEBF-44F3-BD7B-5E0442AA73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4541" y="3633445"/>
            <a:ext cx="7197726" cy="1405467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rgbClr val="66FFFF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閱讀讓我學到知識</a:t>
            </a:r>
            <a:endParaRPr lang="en-US" altLang="zh-TW" dirty="0">
              <a:solidFill>
                <a:srgbClr val="66FFFF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  <a:p>
            <a:r>
              <a:rPr lang="zh-TW" altLang="en-US" dirty="0">
                <a:solidFill>
                  <a:srgbClr val="66FFFF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裡面有趣的內容</a:t>
            </a:r>
            <a:endParaRPr lang="en-US" altLang="zh-TW" dirty="0">
              <a:solidFill>
                <a:srgbClr val="66FFFF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  <a:p>
            <a:r>
              <a:rPr lang="zh-TW" altLang="en-US" dirty="0">
                <a:solidFill>
                  <a:srgbClr val="66FFFF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讓我可以在腦中浮現出畫面</a:t>
            </a:r>
          </a:p>
        </p:txBody>
      </p:sp>
      <p:pic>
        <p:nvPicPr>
          <p:cNvPr id="18" name="圖片 17" descr="爆米花 Pusheen 貓">
            <a:extLst>
              <a:ext uri="{FF2B5EF4-FFF2-40B4-BE49-F238E27FC236}">
                <a16:creationId xmlns:a16="http://schemas.microsoft.com/office/drawing/2014/main" id="{56CA0A98-714D-4589-A909-9848CF15B5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694" y="4171079"/>
            <a:ext cx="2861731" cy="2861731"/>
          </a:xfrm>
          <a:prstGeom prst="rect">
            <a:avLst/>
          </a:prstGeom>
        </p:spPr>
      </p:pic>
      <p:pic>
        <p:nvPicPr>
          <p:cNvPr id="20" name="圖片 19" descr="眨眼的 Pusheen 貓">
            <a:extLst>
              <a:ext uri="{FF2B5EF4-FFF2-40B4-BE49-F238E27FC236}">
                <a16:creationId xmlns:a16="http://schemas.microsoft.com/office/drawing/2014/main" id="{46177661-5C4C-4F38-998E-AC9392CEAF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1299" y="4636495"/>
            <a:ext cx="2427937" cy="2427937"/>
          </a:xfrm>
          <a:prstGeom prst="rect">
            <a:avLst/>
          </a:prstGeom>
        </p:spPr>
      </p:pic>
      <p:pic>
        <p:nvPicPr>
          <p:cNvPr id="24" name="圖片 23" descr="踢腿的 Pusheen 貓">
            <a:extLst>
              <a:ext uri="{FF2B5EF4-FFF2-40B4-BE49-F238E27FC236}">
                <a16:creationId xmlns:a16="http://schemas.microsoft.com/office/drawing/2014/main" id="{6E2C06D5-ABE5-4317-B767-9409A00394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7314" y="480606"/>
            <a:ext cx="2674222" cy="2674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7323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57</TotalTime>
  <Words>22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文鼎空疊圓</vt:lpstr>
      <vt:lpstr>文鼎甜妞體P</vt:lpstr>
      <vt:lpstr>Arial</vt:lpstr>
      <vt:lpstr>Calibri</vt:lpstr>
      <vt:lpstr>Calibri Light</vt:lpstr>
      <vt:lpstr>天體</vt:lpstr>
      <vt:lpstr>我喜歡閱讀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我喜歡閱讀</dc:title>
  <dc:creator>user</dc:creator>
  <cp:lastModifiedBy>user</cp:lastModifiedBy>
  <cp:revision>7</cp:revision>
  <dcterms:created xsi:type="dcterms:W3CDTF">2024-09-09T02:38:51Z</dcterms:created>
  <dcterms:modified xsi:type="dcterms:W3CDTF">2024-09-16T03:12:02Z</dcterms:modified>
</cp:coreProperties>
</file>