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4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82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33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92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74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8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5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8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0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43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9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0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3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3A3D-F9B9-4E35-B69D-B1840D7C4E83}" type="datetimeFigureOut">
              <a:rPr lang="zh-TW" altLang="en-US" smtClean="0"/>
              <a:t>2024/9/19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BF41803-26B0-406C-8183-368A5F00C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0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679D3-B2B1-41CB-B21A-D8BE357F6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481" y="2404534"/>
            <a:ext cx="4316521" cy="1646302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我</a:t>
            </a:r>
            <a:r>
              <a:rPr lang="zh-TW" altLang="en-US" dirty="0"/>
              <a:t>喜歡</a:t>
            </a:r>
            <a:r>
              <a:rPr lang="zh-TW" altLang="en-US" dirty="0">
                <a:solidFill>
                  <a:schemeClr val="accent6"/>
                </a:solidFill>
              </a:rPr>
              <a:t>做美勞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A955A6-EC6C-4DBC-BE04-988E0721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779" y="4182035"/>
            <a:ext cx="3500732" cy="10968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因為家人生日時</a:t>
            </a:r>
            <a:r>
              <a:rPr lang="en-US" altLang="zh-TW" dirty="0">
                <a:solidFill>
                  <a:srgbClr val="00B050"/>
                </a:solidFill>
              </a:rPr>
              <a:t>,</a:t>
            </a:r>
            <a:r>
              <a:rPr lang="zh-TW" altLang="en-US" dirty="0">
                <a:solidFill>
                  <a:srgbClr val="00B050"/>
                </a:solidFill>
              </a:rPr>
              <a:t>可以送家人禮物</a:t>
            </a:r>
            <a:r>
              <a:rPr lang="en-US" altLang="zh-TW" dirty="0"/>
              <a:t>.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還有我覺得禮物不一定要用買的</a:t>
            </a:r>
            <a:r>
              <a:rPr lang="en-US" altLang="zh-TW" dirty="0">
                <a:solidFill>
                  <a:srgbClr val="0070C0"/>
                </a:solidFill>
              </a:rPr>
              <a:t>.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A6F81A-9B6A-4BB9-9091-8C4BF0E0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22" y="3049325"/>
            <a:ext cx="1037478" cy="10374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94102A-E1EE-4C67-80E9-E305743C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3" y="47145"/>
            <a:ext cx="3474812" cy="2381730"/>
          </a:xfrm>
          <a:prstGeom prst="rect">
            <a:avLst/>
          </a:prstGeom>
        </p:spPr>
      </p:pic>
      <p:pic>
        <p:nvPicPr>
          <p:cNvPr id="11" name="圖片 10" descr="櫻花 Pusheen 貓">
            <a:extLst>
              <a:ext uri="{FF2B5EF4-FFF2-40B4-BE49-F238E27FC236}">
                <a16:creationId xmlns:a16="http://schemas.microsoft.com/office/drawing/2014/main" id="{DD45F0ED-7532-4B00-A032-525D5B203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33" y="2828022"/>
            <a:ext cx="1506071" cy="1506071"/>
          </a:xfrm>
          <a:prstGeom prst="rect">
            <a:avLst/>
          </a:prstGeom>
        </p:spPr>
      </p:pic>
      <p:pic>
        <p:nvPicPr>
          <p:cNvPr id="13" name="圖片 12" descr="踢腿的 Pusheen 貓">
            <a:extLst>
              <a:ext uri="{FF2B5EF4-FFF2-40B4-BE49-F238E27FC236}">
                <a16:creationId xmlns:a16="http://schemas.microsoft.com/office/drawing/2014/main" id="{80681260-A6EC-4F2C-92D6-7BC9320EF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07" y="4095768"/>
            <a:ext cx="1096899" cy="1096899"/>
          </a:xfrm>
          <a:prstGeom prst="rect">
            <a:avLst/>
          </a:prstGeom>
        </p:spPr>
      </p:pic>
      <p:pic>
        <p:nvPicPr>
          <p:cNvPr id="15" name="圖片 14" descr="糟糕 Gummy Monsters">
            <a:extLst>
              <a:ext uri="{FF2B5EF4-FFF2-40B4-BE49-F238E27FC236}">
                <a16:creationId xmlns:a16="http://schemas.microsoft.com/office/drawing/2014/main" id="{D1F272DF-D557-423E-A13C-B8996391E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6816" y="148633"/>
            <a:ext cx="1711389" cy="1711389"/>
          </a:xfrm>
          <a:prstGeom prst="rect">
            <a:avLst/>
          </a:prstGeom>
        </p:spPr>
      </p:pic>
      <p:pic>
        <p:nvPicPr>
          <p:cNvPr id="17" name="圖片 16" descr="說嗨的 Pusheen 貓">
            <a:extLst>
              <a:ext uri="{FF2B5EF4-FFF2-40B4-BE49-F238E27FC236}">
                <a16:creationId xmlns:a16="http://schemas.microsoft.com/office/drawing/2014/main" id="{A8A4553D-7B0B-4319-968B-2898C62E1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6" y="2089912"/>
            <a:ext cx="1635767" cy="16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688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25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多面向</vt:lpstr>
      <vt:lpstr>我喜歡做美勞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我喜歡做美勞</dc:title>
  <dc:creator>user</dc:creator>
  <cp:lastModifiedBy>user</cp:lastModifiedBy>
  <cp:revision>6</cp:revision>
  <dcterms:created xsi:type="dcterms:W3CDTF">2024-09-12T06:01:37Z</dcterms:created>
  <dcterms:modified xsi:type="dcterms:W3CDTF">2024-09-19T06:20:33Z</dcterms:modified>
</cp:coreProperties>
</file>