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9229-1010-4961-AC7F-B1587678434D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C0CFA-FA90-434D-8C63-027E06634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9800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9229-1010-4961-AC7F-B1587678434D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C0CFA-FA90-434D-8C63-027E06634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023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9229-1010-4961-AC7F-B1587678434D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C0CFA-FA90-434D-8C63-027E06634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777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9229-1010-4961-AC7F-B1587678434D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C0CFA-FA90-434D-8C63-027E06634E4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04635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9229-1010-4961-AC7F-B1587678434D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C0CFA-FA90-434D-8C63-027E06634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32943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9229-1010-4961-AC7F-B1587678434D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C0CFA-FA90-434D-8C63-027E06634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3168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9229-1010-4961-AC7F-B1587678434D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C0CFA-FA90-434D-8C63-027E06634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2670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9229-1010-4961-AC7F-B1587678434D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C0CFA-FA90-434D-8C63-027E06634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64535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9229-1010-4961-AC7F-B1587678434D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C0CFA-FA90-434D-8C63-027E06634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5264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9229-1010-4961-AC7F-B1587678434D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C0CFA-FA90-434D-8C63-027E06634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2753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9229-1010-4961-AC7F-B1587678434D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C0CFA-FA90-434D-8C63-027E06634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268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9229-1010-4961-AC7F-B1587678434D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C0CFA-FA90-434D-8C63-027E06634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5881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9229-1010-4961-AC7F-B1587678434D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C0CFA-FA90-434D-8C63-027E06634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8729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9229-1010-4961-AC7F-B1587678434D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C0CFA-FA90-434D-8C63-027E06634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408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9229-1010-4961-AC7F-B1587678434D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C0CFA-FA90-434D-8C63-027E06634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4562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9229-1010-4961-AC7F-B1587678434D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C0CFA-FA90-434D-8C63-027E06634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0380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9229-1010-4961-AC7F-B1587678434D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C0CFA-FA90-434D-8C63-027E06634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4762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DB89229-1010-4961-AC7F-B1587678434D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FDC0CFA-FA90-434D-8C63-027E06634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089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3886" r:id="rId12"/>
    <p:sldLayoutId id="2147483887" r:id="rId13"/>
    <p:sldLayoutId id="2147483888" r:id="rId14"/>
    <p:sldLayoutId id="2147483889" r:id="rId15"/>
    <p:sldLayoutId id="2147483890" r:id="rId16"/>
    <p:sldLayoutId id="214748389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microsoft.com/office/2007/relationships/hdphoto" Target="../media/hdphoto1.wdp"/><Relationship Id="rId7" Type="http://schemas.openxmlformats.org/officeDocument/2006/relationships/image" Target="../media/image8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347DBA7-D4E3-4A69-A5B9-D3A0048E9D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9129" y="817390"/>
            <a:ext cx="7766936" cy="1646302"/>
          </a:xfrm>
        </p:spPr>
        <p:txBody>
          <a:bodyPr/>
          <a:lstStyle/>
          <a:p>
            <a:r>
              <a:rPr lang="zh-TW" altLang="en-US" sz="8000" dirty="0">
                <a:solidFill>
                  <a:srgbClr val="66FF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我喜歡畫畫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268B128-35CF-497E-9C0A-C6926DBD5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7337" y="2653552"/>
            <a:ext cx="5142239" cy="2124635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24000" dirty="0">
                <a:solidFill>
                  <a:schemeClr val="accent2">
                    <a:lumMod val="75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畫畫很有趣</a:t>
            </a:r>
            <a:endParaRPr lang="en-US" altLang="zh-TW" sz="24000" dirty="0">
              <a:solidFill>
                <a:schemeClr val="accent2">
                  <a:lumMod val="75000"/>
                </a:schemeClr>
              </a:solidFill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  <a:p>
            <a:r>
              <a:rPr lang="zh-TW" altLang="en-US" sz="24000" dirty="0">
                <a:solidFill>
                  <a:schemeClr val="accent2">
                    <a:lumMod val="75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能激發想像力</a:t>
            </a:r>
            <a:endParaRPr lang="en-US" altLang="zh-TW" sz="24000" dirty="0">
              <a:solidFill>
                <a:schemeClr val="accent2">
                  <a:lumMod val="75000"/>
                </a:schemeClr>
              </a:solidFill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0FDB42E1-E7EC-4F0A-A8FC-F9E6147951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11404">
            <a:off x="8721585" y="2283995"/>
            <a:ext cx="2400816" cy="1955909"/>
          </a:xfrm>
          <a:prstGeom prst="rect">
            <a:avLst/>
          </a:prstGeom>
        </p:spPr>
      </p:pic>
      <p:pic>
        <p:nvPicPr>
          <p:cNvPr id="17" name="圖形 16" descr="夾板 以實心填滿">
            <a:extLst>
              <a:ext uri="{FF2B5EF4-FFF2-40B4-BE49-F238E27FC236}">
                <a16:creationId xmlns:a16="http://schemas.microsoft.com/office/drawing/2014/main" id="{2310F4EA-492D-427E-9D27-143AF7F509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9307823">
            <a:off x="10202020" y="754972"/>
            <a:ext cx="1771139" cy="1771139"/>
          </a:xfrm>
          <a:prstGeom prst="rect">
            <a:avLst/>
          </a:prstGeom>
        </p:spPr>
      </p:pic>
      <p:pic>
        <p:nvPicPr>
          <p:cNvPr id="19" name="圖形 18" descr="煙火 以實心填滿">
            <a:extLst>
              <a:ext uri="{FF2B5EF4-FFF2-40B4-BE49-F238E27FC236}">
                <a16:creationId xmlns:a16="http://schemas.microsoft.com/office/drawing/2014/main" id="{860003C5-F9CB-4418-899B-CFCCC988035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908792">
            <a:off x="881330" y="2667417"/>
            <a:ext cx="2269074" cy="2269074"/>
          </a:xfrm>
          <a:prstGeom prst="rect">
            <a:avLst/>
          </a:prstGeom>
        </p:spPr>
      </p:pic>
      <p:pic>
        <p:nvPicPr>
          <p:cNvPr id="21" name="圖片 20" descr="震驚的 Pusheen 貓">
            <a:extLst>
              <a:ext uri="{FF2B5EF4-FFF2-40B4-BE49-F238E27FC236}">
                <a16:creationId xmlns:a16="http://schemas.microsoft.com/office/drawing/2014/main" id="{1F08D2BC-6C41-4540-BB8D-14CB2BB1013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40194" y="5118439"/>
            <a:ext cx="1635599" cy="1635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86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55</TotalTime>
  <Words>9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文鼎新潮ＰＯＰ體P</vt:lpstr>
      <vt:lpstr>文鼎新藝體</vt:lpstr>
      <vt:lpstr>Arial</vt:lpstr>
      <vt:lpstr>Tw Cen MT</vt:lpstr>
      <vt:lpstr>小水滴</vt:lpstr>
      <vt:lpstr>我喜歡畫畫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我喜歡畫畫</dc:title>
  <dc:creator>user</dc:creator>
  <cp:lastModifiedBy>user</cp:lastModifiedBy>
  <cp:revision>8</cp:revision>
  <dcterms:created xsi:type="dcterms:W3CDTF">2024-09-12T05:55:56Z</dcterms:created>
  <dcterms:modified xsi:type="dcterms:W3CDTF">2024-09-19T06:20:22Z</dcterms:modified>
</cp:coreProperties>
</file>