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-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813E6-3DEA-4B99-B474-225EB511E50B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69A-7396-4514-A143-E8493B9306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5444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813E6-3DEA-4B99-B474-225EB511E50B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69A-7396-4514-A143-E8493B9306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6469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813E6-3DEA-4B99-B474-225EB511E50B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69A-7396-4514-A143-E8493B9306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0075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813E6-3DEA-4B99-B474-225EB511E50B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69A-7396-4514-A143-E8493B93064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4503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813E6-3DEA-4B99-B474-225EB511E50B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69A-7396-4514-A143-E8493B9306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3519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813E6-3DEA-4B99-B474-225EB511E50B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69A-7396-4514-A143-E8493B9306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27681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813E6-3DEA-4B99-B474-225EB511E50B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69A-7396-4514-A143-E8493B9306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43848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813E6-3DEA-4B99-B474-225EB511E50B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69A-7396-4514-A143-E8493B9306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68137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813E6-3DEA-4B99-B474-225EB511E50B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69A-7396-4514-A143-E8493B9306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6995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813E6-3DEA-4B99-B474-225EB511E50B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69A-7396-4514-A143-E8493B9306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6763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813E6-3DEA-4B99-B474-225EB511E50B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69A-7396-4514-A143-E8493B9306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3889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813E6-3DEA-4B99-B474-225EB511E50B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69A-7396-4514-A143-E8493B9306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1277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813E6-3DEA-4B99-B474-225EB511E50B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69A-7396-4514-A143-E8493B9306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5700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813E6-3DEA-4B99-B474-225EB511E50B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69A-7396-4514-A143-E8493B9306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6199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813E6-3DEA-4B99-B474-225EB511E50B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69A-7396-4514-A143-E8493B9306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8064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813E6-3DEA-4B99-B474-225EB511E50B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69A-7396-4514-A143-E8493B9306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4995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813E6-3DEA-4B99-B474-225EB511E50B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69A-7396-4514-A143-E8493B9306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1910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98813E6-3DEA-4B99-B474-225EB511E50B}" type="datetimeFigureOut">
              <a:rPr lang="zh-TW" altLang="en-US" smtClean="0"/>
              <a:t>2024/9/19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DAC869A-7396-4514-A143-E8493B9306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9063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240BA1-FC9F-42C6-B540-BB207F99C7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</a:rPr>
              <a:t>我</a:t>
            </a:r>
            <a:r>
              <a:rPr lang="zh-TW" altLang="en-US" dirty="0">
                <a:solidFill>
                  <a:srgbClr val="00B0F0"/>
                </a:solidFill>
              </a:rPr>
              <a:t>喜</a:t>
            </a:r>
            <a:r>
              <a:rPr lang="zh-TW" alt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歡</a:t>
            </a:r>
            <a:r>
              <a:rPr lang="zh-TW" altLang="en-US" dirty="0">
                <a:solidFill>
                  <a:schemeClr val="accent1"/>
                </a:solidFill>
              </a:rPr>
              <a:t>游</a:t>
            </a:r>
            <a:r>
              <a:rPr lang="zh-TW" altLang="en-US" dirty="0">
                <a:solidFill>
                  <a:schemeClr val="bg2">
                    <a:lumMod val="75000"/>
                  </a:schemeClr>
                </a:solidFill>
              </a:rPr>
              <a:t>泳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5620463-4052-4AED-A7D8-2DCC3A05FA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因為我剛學會游泳時  </a:t>
            </a:r>
            <a:endParaRPr lang="en-US" altLang="zh-TW" dirty="0"/>
          </a:p>
          <a:p>
            <a:r>
              <a:rPr lang="zh-TW" altLang="en-US" dirty="0"/>
              <a:t>覺得很有趣</a:t>
            </a:r>
            <a:endParaRPr lang="en-US" altLang="zh-TW" dirty="0"/>
          </a:p>
          <a:p>
            <a:r>
              <a:rPr lang="zh-TW" altLang="en-US" dirty="0"/>
              <a:t>所以加入泳隊</a:t>
            </a:r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7A9C2FBF-6B2F-4653-B375-0D8149DD37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8280" y="0"/>
            <a:ext cx="3535388" cy="2816119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1251B93D-1A12-4207-BFF2-0364D4C0C2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80610">
            <a:off x="7850057" y="3793852"/>
            <a:ext cx="2955140" cy="2927893"/>
          </a:xfrm>
          <a:prstGeom prst="rect">
            <a:avLst/>
          </a:prstGeom>
        </p:spPr>
      </p:pic>
      <p:pic>
        <p:nvPicPr>
          <p:cNvPr id="15" name="圖片 14" descr="愛心 Pusheen 貓">
            <a:extLst>
              <a:ext uri="{FF2B5EF4-FFF2-40B4-BE49-F238E27FC236}">
                <a16:creationId xmlns:a16="http://schemas.microsoft.com/office/drawing/2014/main" id="{A29D3932-CFCB-4399-8F9A-1D32849EBC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72" y="4553985"/>
            <a:ext cx="2249454" cy="2249454"/>
          </a:xfrm>
          <a:prstGeom prst="rect">
            <a:avLst/>
          </a:prstGeom>
        </p:spPr>
      </p:pic>
      <p:pic>
        <p:nvPicPr>
          <p:cNvPr id="23" name="圖片 22" descr="眨眼的 Pusheen 貓">
            <a:extLst>
              <a:ext uri="{FF2B5EF4-FFF2-40B4-BE49-F238E27FC236}">
                <a16:creationId xmlns:a16="http://schemas.microsoft.com/office/drawing/2014/main" id="{EF082C04-F7B9-4BA5-9A7B-5991B37DF8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573" y="404981"/>
            <a:ext cx="2194201" cy="2194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61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49</TotalTime>
  <Words>16</Words>
  <Application>Microsoft Office PowerPoint</Application>
  <PresentationFormat>寬螢幕</PresentationFormat>
  <Paragraphs>368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4" baseType="lpstr">
      <vt:lpstr>Arial</vt:lpstr>
      <vt:lpstr>Tw Cen MT</vt:lpstr>
      <vt:lpstr>小水滴</vt:lpstr>
      <vt:lpstr>我喜歡游泳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我喜歡游泳</dc:title>
  <dc:creator>user</dc:creator>
  <cp:lastModifiedBy>user</cp:lastModifiedBy>
  <cp:revision>7</cp:revision>
  <dcterms:created xsi:type="dcterms:W3CDTF">2024-09-12T06:02:15Z</dcterms:created>
  <dcterms:modified xsi:type="dcterms:W3CDTF">2024-09-19T06:20:22Z</dcterms:modified>
</cp:coreProperties>
</file>