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D53337-5EE5-46B3-82C9-958734D50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FFD30D1-688E-4E71-8912-981661E8D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F25710-FC52-4348-8AE7-C4E0E31D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83FE80-2E8F-44E8-8A16-1DCA5620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58DDDF-5F30-4918-8EE3-AED4E912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163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02BD53-4D4C-465E-80C2-155E0F38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179D365-75AB-49CE-B582-F19025E15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B1E528-170B-4D06-B4AE-B8217133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7F2A4B-95A5-461A-A278-892A3506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BE1D79-CC32-437D-A7B8-2FD69A88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73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2824D4A-C850-4C02-B11B-046D9EFAA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06E38E3-F6FA-4856-90C4-3A3100BC6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616EEF-B322-4E1D-9691-C5FF0218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56FB9D-1122-4751-8F42-F58CDE22C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7EF7B4-2A33-4649-B27B-99956ACC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52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C6C567-91CC-4B4A-ABFC-F5C86ECE0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8FF957-CE10-4063-A200-BA407921C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842362-E2D6-46D6-BD95-1C4ED7243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85CA4F-4783-41E5-9D7A-6E8F0BD4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4166C5-71EF-45C6-82B5-358C7625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07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E6F3B9-F8FA-4D4B-AF58-748EAFCB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F75D1A-CD98-42BA-88C6-44267BFDA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1D0D7CC-26EF-49A2-BC71-A296CA7B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364CCE-231B-4B27-A3A8-801AE4A6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483AF5-D070-41B2-B5B9-761E6940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48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0AFC20-6CB1-4755-818F-A8A82C92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554B58-F146-4078-98FD-4F17CF600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9A075C6-8F31-4B90-A6F7-BB7D46D4B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EEC2C6-B4F5-4F14-8EA2-05B1C037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768107F-13CC-4DFB-AF1D-BF88BB5B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793D46D-499F-400C-9F39-C1E2F65C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15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EE1BC6-D0E5-4775-A6A8-41B19085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BA870B-F519-452A-A542-63170E430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ABA1D20-2F9F-42EF-8648-19DC4184C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925AB89-4FF1-4B3E-A1AD-7E2B22600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85AD2F8-357A-4123-9C86-7432F8A6E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947EC9F-07F2-439D-81ED-046654CC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26B2CFA-38EE-482D-8E6B-062506A4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D50EBC4-16A8-47B0-A535-1B62801A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90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A4A42D-0B85-4264-84B5-CDD1C7EC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E67219C-966A-4310-95CA-6D217037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E28D026-3361-4930-B980-D179DA96F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454AA4C-FB99-490A-887D-B9E8A4E5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62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72C549-373A-4F6A-90E3-BE3F00BE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5E3552-1996-43B1-B358-27EE2456E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ADC530-D84E-4EC2-871E-B58B5ECC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81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22981E-F259-4D74-9BDA-301261DA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83B2FC-7CF5-45F6-AA93-67BA9C895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6D774-B36B-401E-92E5-B25722C32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0ED33B3-0BAE-4371-AC36-A507BB5F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0E39EA5-117D-491D-91DC-4F8DCACA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A12284-8605-4B70-8FDA-89263078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41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A1943E-E642-43CE-988F-EA89412C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FC9DC81-E555-445E-A8BC-844159E29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7C07931-97A9-4879-84AD-188A2569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E9D8632-683B-48E9-A744-805D608D8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654EE06-E652-4507-8240-13E58C04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EE0E5F0-8158-476D-9D52-F6608727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26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915043C-045E-487B-90C5-1CFBF036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9C2022-0F24-47E7-9D96-E43D80DF7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86348F-6285-4301-A5D6-C820C94F0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86DF8-A6F0-4B81-B0B8-5586E3F234A2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0284554-7C2A-4228-ABC9-D5CE4468C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0F864B-6CDC-49C3-9F75-28206BF4C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DBD10-6BA1-4A2A-9843-C79074B519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8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944ABF3-9193-48AE-B6A9-D93C7DFF5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1"/>
            <a:ext cx="10515600" cy="1325563"/>
          </a:xfrm>
        </p:spPr>
        <p:txBody>
          <a:bodyPr/>
          <a:lstStyle/>
          <a:p>
            <a:r>
              <a:rPr lang="zh-TW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文鼎新粗黑" panose="020B0609010101010101" pitchFamily="49" charset="-120"/>
                <a:ea typeface="文鼎新粗黑" panose="020B0609010101010101" pitchFamily="49" charset="-120"/>
              </a:rPr>
              <a:t>什麼</a:t>
            </a:r>
            <a:r>
              <a:rPr lang="en-US" altLang="zh-TW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文鼎新粗黑" panose="020B0609010101010101" pitchFamily="49" charset="-120"/>
                <a:ea typeface="文鼎新粗黑" panose="020B0609010101010101" pitchFamily="49" charset="-120"/>
              </a:rPr>
              <a:t>!</a:t>
            </a:r>
            <a:r>
              <a:rPr lang="zh-TW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文鼎新粗黑" panose="020B0609010101010101" pitchFamily="49" charset="-120"/>
                <a:ea typeface="文鼎新粗黑" panose="020B0609010101010101" pitchFamily="49" charset="-120"/>
              </a:rPr>
              <a:t>題目太簡單</a:t>
            </a:r>
            <a:r>
              <a:rPr lang="en-US" altLang="zh-TW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文鼎新粗黑" panose="020B0609010101010101" pitchFamily="49" charset="-120"/>
                <a:ea typeface="文鼎新粗黑" panose="020B0609010101010101" pitchFamily="49" charset="-120"/>
              </a:rPr>
              <a:t>?</a:t>
            </a:r>
            <a:r>
              <a:rPr lang="zh-TW" alt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文鼎新粗黑" panose="020B0609010101010101" pitchFamily="49" charset="-120"/>
                <a:ea typeface="文鼎新粗黑" panose="020B0609010101010101" pitchFamily="49" charset="-120"/>
              </a:rPr>
              <a:t>來我這猜</a:t>
            </a:r>
          </a:p>
        </p:txBody>
      </p:sp>
      <p:pic>
        <p:nvPicPr>
          <p:cNvPr id="6" name="圖片 5" descr="雙臂交叉的商務女士">
            <a:extLst>
              <a:ext uri="{FF2B5EF4-FFF2-40B4-BE49-F238E27FC236}">
                <a16:creationId xmlns:a16="http://schemas.microsoft.com/office/drawing/2014/main" id="{F1101726-751A-457E-A7BF-91603980D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73" y="535710"/>
            <a:ext cx="1896108" cy="6151130"/>
          </a:xfrm>
          <a:prstGeom prst="rect">
            <a:avLst/>
          </a:prstGeom>
        </p:spPr>
      </p:pic>
      <p:sp>
        <p:nvSpPr>
          <p:cNvPr id="8" name="矩形: 圓角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613F80-0C69-4794-B1AD-6230A5053104}"/>
              </a:ext>
            </a:extLst>
          </p:cNvPr>
          <p:cNvSpPr/>
          <p:nvPr/>
        </p:nvSpPr>
        <p:spPr>
          <a:xfrm>
            <a:off x="4778278" y="4841394"/>
            <a:ext cx="1385455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開始吧</a:t>
            </a:r>
            <a:r>
              <a:rPr lang="en-US" altLang="zh-TW" dirty="0"/>
              <a:t>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7514757"/>
      </p:ext>
    </p:extLst>
  </p:cSld>
  <p:clrMapOvr>
    <a:masterClrMapping/>
  </p:clrMapOvr>
  <p:transition spd="slow" advClick="0">
    <p:cover/>
    <p:sndAc>
      <p:stSnd>
        <p:snd r:embed="rId2" name="wind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B3E748-F826-4E1A-8297-AD5DFBDC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ln w="13462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文鼎新潮ＰＯＰ體P" panose="020B0602010101010101" pitchFamily="34" charset="-120"/>
                <a:ea typeface="文鼎新潮ＰＯＰ體P" panose="020B0602010101010101" pitchFamily="34" charset="-120"/>
              </a:rPr>
              <a:t>我最喜歡的人是誰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4" name="圖片 3" descr="感到挫折的商務女士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E856EAF-A4F3-41BE-A10A-79021138E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64" y="169333"/>
            <a:ext cx="4097635" cy="6858000"/>
          </a:xfrm>
          <a:prstGeom prst="rect">
            <a:avLst/>
          </a:prstGeom>
        </p:spPr>
      </p:pic>
      <p:sp>
        <p:nvSpPr>
          <p:cNvPr id="9" name="矩形: 圓角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CA7AEB-DF19-4400-A0E9-B583C1D6825A}"/>
              </a:ext>
            </a:extLst>
          </p:cNvPr>
          <p:cNvSpPr/>
          <p:nvPr/>
        </p:nvSpPr>
        <p:spPr>
          <a:xfrm>
            <a:off x="2465782" y="5151581"/>
            <a:ext cx="1385455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林俊傑</a:t>
            </a:r>
          </a:p>
        </p:txBody>
      </p:sp>
      <p:sp>
        <p:nvSpPr>
          <p:cNvPr id="14" name="矩形: 圓角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85CB49-F63D-4633-A4EA-95A8A9375A4A}"/>
              </a:ext>
            </a:extLst>
          </p:cNvPr>
          <p:cNvSpPr/>
          <p:nvPr/>
        </p:nvSpPr>
        <p:spPr>
          <a:xfrm>
            <a:off x="5698836" y="5151581"/>
            <a:ext cx="1385455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張惠妹</a:t>
            </a:r>
          </a:p>
        </p:txBody>
      </p:sp>
    </p:spTree>
    <p:extLst>
      <p:ext uri="{BB962C8B-B14F-4D97-AF65-F5344CB8AC3E}">
        <p14:creationId xmlns:p14="http://schemas.microsoft.com/office/powerpoint/2010/main" val="1114329790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23000">
              <a:schemeClr val="accent2">
                <a:lumMod val="40000"/>
                <a:lumOff val="60000"/>
              </a:schemeClr>
            </a:gs>
            <a:gs pos="62000">
              <a:schemeClr val="accent4">
                <a:lumMod val="40000"/>
                <a:lumOff val="60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橢圓形 1">
            <a:extLst>
              <a:ext uri="{FF2B5EF4-FFF2-40B4-BE49-F238E27FC236}">
                <a16:creationId xmlns:a16="http://schemas.microsoft.com/office/drawing/2014/main" id="{48CF8E13-2C40-43AB-897B-1E121454FF3E}"/>
              </a:ext>
            </a:extLst>
          </p:cNvPr>
          <p:cNvSpPr/>
          <p:nvPr/>
        </p:nvSpPr>
        <p:spPr>
          <a:xfrm>
            <a:off x="1173018" y="253999"/>
            <a:ext cx="3398982" cy="1850321"/>
          </a:xfrm>
          <a:prstGeom prst="wedgeEllipseCallout">
            <a:avLst>
              <a:gd name="adj1" fmla="val 44928"/>
              <a:gd name="adj2" fmla="val 553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圖片 3" descr="坐著大拇指向下的商務女士">
            <a:extLst>
              <a:ext uri="{FF2B5EF4-FFF2-40B4-BE49-F238E27FC236}">
                <a16:creationId xmlns:a16="http://schemas.microsoft.com/office/drawing/2014/main" id="{4DC9386E-2287-42D7-8FEE-C270D4752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49" y="1288472"/>
            <a:ext cx="3577938" cy="556952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3309679-E4D8-4433-8D38-DC4FE8A8386C}"/>
              </a:ext>
            </a:extLst>
          </p:cNvPr>
          <p:cNvSpPr/>
          <p:nvPr/>
        </p:nvSpPr>
        <p:spPr>
          <a:xfrm flipH="1">
            <a:off x="4311592" y="4821382"/>
            <a:ext cx="1316311" cy="704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532A85-7910-4212-8570-A0102AEFAB57}"/>
              </a:ext>
            </a:extLst>
          </p:cNvPr>
          <p:cNvSpPr/>
          <p:nvPr/>
        </p:nvSpPr>
        <p:spPr>
          <a:xfrm>
            <a:off x="4304145" y="4959927"/>
            <a:ext cx="1385455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從來</a:t>
            </a:r>
            <a:r>
              <a:rPr lang="en-US" altLang="zh-TW" dirty="0"/>
              <a:t>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73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4" name="bomb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23000">
              <a:schemeClr val="accent3">
                <a:lumMod val="60000"/>
                <a:lumOff val="40000"/>
              </a:schemeClr>
            </a:gs>
            <a:gs pos="63000">
              <a:schemeClr val="accent6">
                <a:lumMod val="40000"/>
                <a:lumOff val="60000"/>
              </a:schemeClr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豎起大拇指的商務女士">
            <a:extLst>
              <a:ext uri="{FF2B5EF4-FFF2-40B4-BE49-F238E27FC236}">
                <a16:creationId xmlns:a16="http://schemas.microsoft.com/office/drawing/2014/main" id="{B7D7B91D-EE65-4C2A-8DB5-B7E66E4AE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75" y="267855"/>
            <a:ext cx="2133703" cy="6516254"/>
          </a:xfrm>
          <a:prstGeom prst="rect">
            <a:avLst/>
          </a:prstGeom>
        </p:spPr>
      </p:pic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A3B07646-A3E8-49A7-857E-578F5340C0FD}"/>
              </a:ext>
            </a:extLst>
          </p:cNvPr>
          <p:cNvSpPr/>
          <p:nvPr/>
        </p:nvSpPr>
        <p:spPr>
          <a:xfrm>
            <a:off x="2867840" y="609600"/>
            <a:ext cx="2590904" cy="1690255"/>
          </a:xfrm>
          <a:prstGeom prst="wedgeRoundRect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好吧我信你真聰明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7" name="矩形: 圓角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1165154-C714-42D6-92F4-E30D442E5F87}"/>
              </a:ext>
            </a:extLst>
          </p:cNvPr>
          <p:cNvSpPr/>
          <p:nvPr/>
        </p:nvSpPr>
        <p:spPr>
          <a:xfrm>
            <a:off x="4073289" y="5334000"/>
            <a:ext cx="1385455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結束</a:t>
            </a:r>
            <a:r>
              <a:rPr lang="en-US" altLang="zh-TW" dirty="0"/>
              <a:t>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62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36</Words>
  <Application>Microsoft Office PowerPoint</Application>
  <PresentationFormat>寬螢幕</PresentationFormat>
  <Paragraphs>9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0" baseType="lpstr">
      <vt:lpstr>文鼎新粗黑</vt:lpstr>
      <vt:lpstr>文鼎新潮ＰＯＰ體P</vt:lpstr>
      <vt:lpstr>Arial</vt:lpstr>
      <vt:lpstr>Calibri</vt:lpstr>
      <vt:lpstr>Calibri Light</vt:lpstr>
      <vt:lpstr>Office 佈景主題</vt:lpstr>
      <vt:lpstr>什麼!題目太簡單?來我這猜</vt:lpstr>
      <vt:lpstr>我最喜歡的人是誰?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我這題目你一定猜不到 什麼你不信?</dc:title>
  <dc:creator>user</dc:creator>
  <cp:lastModifiedBy>user</cp:lastModifiedBy>
  <cp:revision>13</cp:revision>
  <dcterms:created xsi:type="dcterms:W3CDTF">2023-10-31T05:49:38Z</dcterms:created>
  <dcterms:modified xsi:type="dcterms:W3CDTF">2023-11-21T06:22:14Z</dcterms:modified>
</cp:coreProperties>
</file>