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CC99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F4066F-4143-4430-9A7C-2F721E3C4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0167CEA-BA13-4600-A272-FA6F301C8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ADB7CF5-B9F4-4DBF-8F1D-89CF31025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0418FC6-84E2-4611-A8CC-2A65D5D24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B9DBE49-C3E3-44F9-844D-D2A2BAE5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29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EA2365-BC6F-4C71-93CD-B20D9782E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9DB80EC-C09D-43D7-8C90-3F1AB6E6E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DE1582A-1156-4F8C-9BF7-BCB6E3BA7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95E6DF-083E-490F-BC91-515CC011C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CD8EC1-7EC2-4C90-8497-4CB8B4CA2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690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346DDAD-1B35-42D3-AE84-08ED9377D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298219F-6C4D-4366-8AC9-E7D864988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4DBE6BA-DFA9-4B62-96B9-CF76C816E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8729D4C-BB2C-4D23-943E-59C84CA3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297D7C-17C6-4940-9FB6-7D91CEF2D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11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B47A95-00F5-412E-9748-41924AAD5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48C631C-68EB-497B-982E-7F1C0816F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557F22-95D6-49A9-9B54-0A0EA433C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F8FB73-D86D-4ACE-8F84-5804D40F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ED551E-9595-4272-8675-F40B08CB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6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455EC4-C417-4CA2-9F98-14E235A24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F72854-2823-4BBC-B3F6-FAF4D1D92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1ECB55-2C38-4E3C-8E66-DD577637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5CDE91-27D7-487C-82B4-B89ACEFD7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0BC135-E84E-4D3D-A0F0-1147CA5B0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24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0DB698-647E-44C5-ADC2-F8DA5D78B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527E27-7884-4BA0-B794-47FC563AE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37A0178-FFD7-4EBB-B1FF-F6449C316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484060B-AB7F-4765-A2B0-0646A01B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BD7447-F746-4433-9EB5-3B58C0716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BA5DE37-2085-41D5-ACB8-592D8C3D6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74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CEB0AF-461D-42A2-8A87-04F8A7FD7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7ED8E90-ABE7-4EE9-AA8D-DBA51CAC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DB79311-3206-4161-A4DC-D119812FE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C469015-824C-47DE-B217-C20A8E67B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CB62D76-E0CD-42E7-8F5B-9B2C26B23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324F915-4AAE-4FDF-9EBB-B410088F6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BD0B48C-2AEC-4CDC-9D4C-AEA71BF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91E4ACA-E94F-401B-A1CA-0429834A6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40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39A208-CA9B-45F4-929E-9340EB477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89411EF-940B-4C7B-8387-B2A6601F3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64A3635-E3BB-42A3-B81C-1E708A343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938FFB7-A7C4-4BAF-860A-40C49A0E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31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21C2F42-09D8-4482-9D2F-D5B9CD37A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380F828-1AF0-45F4-AFD5-0C6B59546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8FBD4F5-6F08-42E4-BB9A-01877119F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79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AB94DB-4F7D-4987-9EED-F00A7088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2E6622-9032-46AC-B0FD-FF7FC2483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4079A9E-9BE3-4C3B-AE49-C99FF6431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BB69AF9-9740-41D7-B475-C1C3B0CF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1B23A7-942B-4835-9108-D08517C8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9AEEFF3-C6E1-476E-A83E-33FF25CD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17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FD978B-6268-42F5-B8AE-725739EA5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0D42AE9-C32D-48D7-AC24-60B7114D6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AA1407A-986B-415F-91F5-C0FD3AFBF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28E0CAD-B705-4A5E-9A3F-2173F6AF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D4123FC-FBF2-41F8-9665-FC5960D4D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FFE894E-E52A-4190-A426-7E5059CD5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95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rgbClr val="FF6699"/>
            </a:gs>
            <a:gs pos="60000">
              <a:srgbClr val="CC99FF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499DD25-BA52-404D-9CE8-2E356C221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E141C2D-FD75-4D65-9A7D-96339913A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709663E-0113-4937-894C-CEF19A146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E8BC-B729-4E94-9BC3-8D527EA1A0AA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87E415-0A40-4A2E-8239-6AB888892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02CB33-F1C4-4A9C-AEF6-F64C68850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34242-E992-4075-8D95-1A0A63090B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55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BD8BA2A-B8FC-499A-9357-41F95AFEE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18522">
            <a:off x="470661" y="207186"/>
            <a:ext cx="11477862" cy="2836333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一起來猜猜看</a:t>
            </a:r>
          </a:p>
        </p:txBody>
      </p:sp>
      <p:pic>
        <p:nvPicPr>
          <p:cNvPr id="3" name="圖片 2" descr="思考 Gummy Monsters">
            <a:extLst>
              <a:ext uri="{FF2B5EF4-FFF2-40B4-BE49-F238E27FC236}">
                <a16:creationId xmlns:a16="http://schemas.microsoft.com/office/drawing/2014/main" id="{404D8437-A04F-4618-84C9-0C014082F4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172" y="957943"/>
            <a:ext cx="3945238" cy="4319451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F2A9413C-C367-4AD7-88E4-5D7BD77DE9AA}"/>
              </a:ext>
            </a:extLst>
          </p:cNvPr>
          <p:cNvSpPr/>
          <p:nvPr/>
        </p:nvSpPr>
        <p:spPr>
          <a:xfrm>
            <a:off x="5199017" y="4798423"/>
            <a:ext cx="3048000" cy="155012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0998357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133">
              <a:srgbClr val="FFC000"/>
            </a:gs>
            <a:gs pos="66000">
              <a:srgbClr val="FF66FF"/>
            </a:gs>
            <a:gs pos="90000">
              <a:srgbClr val="FFC000"/>
            </a:gs>
            <a:gs pos="29000">
              <a:srgbClr val="FFC00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451C8F-0A1F-4964-A3D2-0A88F7844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897" y="225788"/>
            <a:ext cx="10515600" cy="1325563"/>
          </a:xfrm>
        </p:spPr>
        <p:txBody>
          <a:bodyPr/>
          <a:lstStyle/>
          <a:p>
            <a:r>
              <a:rPr lang="zh-TW" altLang="en-US">
                <a:latin typeface="文鼎疊圓體" panose="020B0609010101010101" pitchFamily="49" charset="-120"/>
                <a:ea typeface="文鼎疊圓體" panose="020B0609010101010101" pitchFamily="49" charset="-120"/>
              </a:rPr>
              <a:t>猜猜我最喜歡明星</a:t>
            </a:r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4" name="圖片 3" descr="花 Gummy Monsters">
            <a:extLst>
              <a:ext uri="{FF2B5EF4-FFF2-40B4-BE49-F238E27FC236}">
                <a16:creationId xmlns:a16="http://schemas.microsoft.com/office/drawing/2014/main" id="{0380B2D0-F67C-4271-8154-708D462C3B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520" y="0"/>
            <a:ext cx="4116978" cy="3696154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3DEB632A-0080-4E5B-9730-5EA70103866E}"/>
              </a:ext>
            </a:extLst>
          </p:cNvPr>
          <p:cNvSpPr/>
          <p:nvPr/>
        </p:nvSpPr>
        <p:spPr>
          <a:xfrm>
            <a:off x="670560" y="4981303"/>
            <a:ext cx="2455817" cy="187669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邱鋒澤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29E3966-CA1E-4C9D-BD9C-B4F10EDB2BA9}"/>
              </a:ext>
            </a:extLst>
          </p:cNvPr>
          <p:cNvSpPr/>
          <p:nvPr/>
        </p:nvSpPr>
        <p:spPr>
          <a:xfrm>
            <a:off x="4972594" y="4885509"/>
            <a:ext cx="2743200" cy="205522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阿妹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CE53774-939B-46C9-850C-3B25140FF01D}"/>
              </a:ext>
            </a:extLst>
          </p:cNvPr>
          <p:cNvSpPr/>
          <p:nvPr/>
        </p:nvSpPr>
        <p:spPr>
          <a:xfrm>
            <a:off x="9431383" y="4885509"/>
            <a:ext cx="2760617" cy="19724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林俊傑 </a:t>
            </a:r>
          </a:p>
        </p:txBody>
      </p:sp>
    </p:spTree>
    <p:extLst>
      <p:ext uri="{BB962C8B-B14F-4D97-AF65-F5344CB8AC3E}">
        <p14:creationId xmlns:p14="http://schemas.microsoft.com/office/powerpoint/2010/main" val="2665159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7DF3A3-2A7C-48CB-A6EC-CCF99B10B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雲朵形 2">
            <a:extLst>
              <a:ext uri="{FF2B5EF4-FFF2-40B4-BE49-F238E27FC236}">
                <a16:creationId xmlns:a16="http://schemas.microsoft.com/office/drawing/2014/main" id="{0CF528B1-B2E6-4811-ABB3-652E206361E9}"/>
              </a:ext>
            </a:extLst>
          </p:cNvPr>
          <p:cNvSpPr/>
          <p:nvPr/>
        </p:nvSpPr>
        <p:spPr>
          <a:xfrm>
            <a:off x="3979334" y="203200"/>
            <a:ext cx="8001000" cy="5452534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latin typeface="文鼎超明" panose="020B0609010101010101" pitchFamily="49" charset="-120"/>
                <a:ea typeface="文鼎超明" panose="020B0609010101010101" pitchFamily="49" charset="-120"/>
              </a:rPr>
              <a:t>答錯了</a:t>
            </a:r>
            <a:r>
              <a:rPr lang="zh-TW" altLang="en-US" dirty="0"/>
              <a:t> </a:t>
            </a:r>
          </a:p>
        </p:txBody>
      </p:sp>
      <p:pic>
        <p:nvPicPr>
          <p:cNvPr id="5" name="圖片 4" descr="微笑 Gummy Monsters">
            <a:extLst>
              <a:ext uri="{FF2B5EF4-FFF2-40B4-BE49-F238E27FC236}">
                <a16:creationId xmlns:a16="http://schemas.microsoft.com/office/drawing/2014/main" id="{CD4E17E7-2CCD-40F2-88AA-580CD43A51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463800"/>
            <a:ext cx="2755899" cy="2489200"/>
          </a:xfrm>
          <a:prstGeom prst="rect">
            <a:avLst/>
          </a:prstGeom>
        </p:spPr>
      </p:pic>
      <p:pic>
        <p:nvPicPr>
          <p:cNvPr id="7" name="圖片 6" descr="哭泣的 Pusheen 貓">
            <a:extLst>
              <a:ext uri="{FF2B5EF4-FFF2-40B4-BE49-F238E27FC236}">
                <a16:creationId xmlns:a16="http://schemas.microsoft.com/office/drawing/2014/main" id="{ADE49B93-90C2-4FFB-B822-3AE04F2965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2833" y="2929467"/>
            <a:ext cx="3810000" cy="4301066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7B93E40-E5DB-4964-BDA4-51F7385AD5EF}"/>
              </a:ext>
            </a:extLst>
          </p:cNvPr>
          <p:cNvSpPr/>
          <p:nvPr/>
        </p:nvSpPr>
        <p:spPr>
          <a:xfrm>
            <a:off x="3818467" y="5367867"/>
            <a:ext cx="2277533" cy="149013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/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648577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whoosh.wav"/>
          </p:stSnd>
        </p:sndAc>
      </p:transition>
    </mc:Choice>
    <mc:Fallback>
      <p:transition spd="slow">
        <p:sndAc>
          <p:stSnd>
            <p:snd r:embed="rId2" name="whoosh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E6E439-1636-4424-99F9-B3CFABFA7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 descr="非常喜歡! Gummy Monsters">
            <a:extLst>
              <a:ext uri="{FF2B5EF4-FFF2-40B4-BE49-F238E27FC236}">
                <a16:creationId xmlns:a16="http://schemas.microsoft.com/office/drawing/2014/main" id="{C44979C9-77FB-44BA-AAFD-84EA764AD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8146">
            <a:off x="3094459" y="846667"/>
            <a:ext cx="2541567" cy="5164666"/>
          </a:xfrm>
          <a:prstGeom prst="rect">
            <a:avLst/>
          </a:prstGeom>
        </p:spPr>
      </p:pic>
      <p:pic>
        <p:nvPicPr>
          <p:cNvPr id="6" name="圖片 5" descr="震驚 Gummy Monsters">
            <a:extLst>
              <a:ext uri="{FF2B5EF4-FFF2-40B4-BE49-F238E27FC236}">
                <a16:creationId xmlns:a16="http://schemas.microsoft.com/office/drawing/2014/main" id="{44A67BD0-6E83-494F-BAE7-5C99F33EE3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8146">
            <a:off x="359674" y="564760"/>
            <a:ext cx="3277533" cy="5164666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C8ACCC07-15C8-4E8F-8F59-5ADCE167F1F3}"/>
              </a:ext>
            </a:extLst>
          </p:cNvPr>
          <p:cNvSpPr/>
          <p:nvPr/>
        </p:nvSpPr>
        <p:spPr>
          <a:xfrm>
            <a:off x="6166961" y="1950719"/>
            <a:ext cx="5138057" cy="41626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答對了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04DF43BA-24D4-48D4-B6ED-C275E885F109}"/>
              </a:ext>
            </a:extLst>
          </p:cNvPr>
          <p:cNvSpPr/>
          <p:nvPr/>
        </p:nvSpPr>
        <p:spPr>
          <a:xfrm>
            <a:off x="2099733" y="5105399"/>
            <a:ext cx="3420533" cy="1642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1613812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文鼎超明</vt:lpstr>
      <vt:lpstr>文鼎新藝體</vt:lpstr>
      <vt:lpstr>文鼎疊圓體</vt:lpstr>
      <vt:lpstr>Arial</vt:lpstr>
      <vt:lpstr>Calibri</vt:lpstr>
      <vt:lpstr>Calibri Light</vt:lpstr>
      <vt:lpstr>Office 佈景主題</vt:lpstr>
      <vt:lpstr>一起來猜猜看</vt:lpstr>
      <vt:lpstr>猜猜我最喜歡明星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一起來猜猜看</dc:title>
  <dc:creator>user</dc:creator>
  <cp:lastModifiedBy>user</cp:lastModifiedBy>
  <cp:revision>13</cp:revision>
  <dcterms:created xsi:type="dcterms:W3CDTF">2023-10-31T05:58:50Z</dcterms:created>
  <dcterms:modified xsi:type="dcterms:W3CDTF">2023-11-14T06:21:30Z</dcterms:modified>
</cp:coreProperties>
</file>