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9E8EB"/>
    <a:srgbClr val="C6C6C6"/>
    <a:srgbClr val="D55ED8"/>
    <a:srgbClr val="F0F4BC"/>
    <a:srgbClr val="C4AC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80F470-FFF8-4D33-B143-6F7790798C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E27C3D6-A34E-4F5F-9363-03D2E208C3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F944B3-10C1-4E2F-98BC-794CD3838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91DD263-6C6F-448B-8693-FF00DEDB5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0EAD2E1-DFD5-435E-B9B6-658EFF4F0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9731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75CCD80-60E4-4AD2-B23F-614DB6F28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92854EFB-4374-4FD3-9D25-DFBE77F81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F70092-F04D-40F7-80C8-D668D1A6B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1F61C1D-5106-493A-8FD6-FFD8A9F71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810EFEC-8E7F-496D-8225-9D0677643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9037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5723AA1-FADC-48A4-8B29-046788EBB1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709ED71-91ED-4B80-A13C-F177DEFBB7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5386DB1-5740-467A-BF51-E59628DD1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060E01C-9099-4D27-83E5-B25AE271D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37A135E-2EC2-49BA-9E04-9F97D609A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6817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106EB2-4FAC-48B8-922C-4C3760B4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4EBCBC2-DF6D-4D89-A12C-306962EC19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78A28F2-31A0-4305-A8F4-60AF5C8CC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EBAD9C-C303-43D6-B122-D21BC275E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6E414B4-1F44-4071-83AF-605301C52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870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EB2951-042B-4313-9BCF-F2B3120CA4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542C3CC-C1C4-4B01-82B8-A7A81C49AF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8A23E34-56F1-4F65-98FE-1E1BAF913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A32A879-62BF-492E-AD82-588916283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B6252B0-5F60-4902-8966-09171F284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47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FF07E2-2A10-41EF-B260-B36061952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9C1E92-2FE4-4802-8EAE-16B7821238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9D1D5CE2-609E-4C70-AACD-C2B0F0F553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A3FFA57-1CF8-433B-9E44-E64942AE2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DF02DFA-7F51-4CE2-BAE9-7CBFAEAC8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347D433-8367-46CB-B998-F9C37E811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498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0E2A7C-06ED-4780-A492-0D3F1E7B0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7BF2B48-D960-4027-8C8D-CE5A9E9512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A92C0D3-E736-49E3-B536-BDEDBD25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7F7AD7EB-3DC7-41D1-AC22-46978CF210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3634800-0A2D-4B22-AAF1-A83499610E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8794B24D-8B94-4470-9870-C61C13740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28BE12B-6C71-4CFA-811F-47539BC4D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E16010E-B4C0-40F0-8449-6A1B20286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361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EF899B-D67E-4FD1-A9B8-E45534005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7A49BF4-03C2-4A7A-BFBB-38E8525F0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45DD4D5-86C6-4134-A595-1C71B4C8E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C60F068-0DD5-4215-BDF1-FA766318F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533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B13441A7-F5F3-4ED8-ACE5-3AB4C4EA0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670C607-5D7E-4B60-84DB-0128FFE5D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AD7EFBF-6B72-4169-8D91-D5F0A1137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451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2A7980D-32F7-40A4-9F2E-D65B397C7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9EA87A-9222-45CC-B2A0-5954072BBE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038AA00-52CA-4542-800A-1454AB3998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F4BDA86-6A64-4D18-8CCE-FB23C14D6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523FCBC-63D1-4147-A40C-975ADD1A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D088139-0A0B-47E7-A09E-939921B2D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566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A8C2A9B-523B-4C0A-B9D1-38BE4374E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8941C09B-3159-4448-B19E-82C36C507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6621211-CC59-457E-A7F1-B24D07183E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990DEF8-88D6-4387-8AC7-E1E00544B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4D25F8E-7288-4FF1-A4CC-B88A52FD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81BE2DE-F408-4BCC-9D6D-9B6EC2A9E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802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1000">
              <a:srgbClr val="C4ACE4"/>
            </a:gs>
            <a:gs pos="52500">
              <a:srgbClr val="D55ED8"/>
            </a:gs>
            <a:gs pos="77000">
              <a:srgbClr val="F0F4BC"/>
            </a:gs>
            <a:gs pos="40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1C47190-0BCA-4668-B30D-B80CCC915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B9F4CBE-BF5F-4CE9-A061-3873525441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8D6B653-9CF3-4A19-9E2D-284000FB4B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DC1D7-901F-46C0-A9FD-EC9C158F8F94}" type="datetimeFigureOut">
              <a:rPr lang="zh-TW" altLang="en-US" smtClean="0"/>
              <a:t>2023/11/14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42F1130-3013-4AA3-A6D1-737B49A5F6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A90645-618A-4991-B3D6-F9DEF2B0F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0DB79-31BF-481D-8D2F-E83812C11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6688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21000">
              <a:srgbClr val="C4ACE4"/>
            </a:gs>
            <a:gs pos="52500">
              <a:srgbClr val="D55ED8"/>
            </a:gs>
            <a:gs pos="77000">
              <a:schemeClr val="accent4">
                <a:lumMod val="40000"/>
                <a:lumOff val="60000"/>
              </a:schemeClr>
            </a:gs>
            <a:gs pos="40000">
              <a:srgbClr val="0070C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3D75B4D-4B24-4DE6-A9C1-D5C2B5292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solidFill>
                  <a:srgbClr val="C9E8EB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大家一起來猜猜看</a:t>
            </a:r>
          </a:p>
        </p:txBody>
      </p:sp>
      <p:pic>
        <p:nvPicPr>
          <p:cNvPr id="3" name="圖片 2" descr="膝上型電腦 Pusheen 貓">
            <a:extLst>
              <a:ext uri="{FF2B5EF4-FFF2-40B4-BE49-F238E27FC236}">
                <a16:creationId xmlns:a16="http://schemas.microsoft.com/office/drawing/2014/main" id="{2D9ADC70-7E6E-4EAA-A3E5-62841CBC6A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524000"/>
            <a:ext cx="4394200" cy="4394200"/>
          </a:xfrm>
          <a:prstGeom prst="rect">
            <a:avLst/>
          </a:prstGeom>
        </p:spPr>
      </p:pic>
      <p:sp>
        <p:nvSpPr>
          <p:cNvPr id="6" name="矩形: 圓角 5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1821AAA-B114-4E24-9741-53A3CA77887E}"/>
              </a:ext>
            </a:extLst>
          </p:cNvPr>
          <p:cNvSpPr/>
          <p:nvPr/>
        </p:nvSpPr>
        <p:spPr>
          <a:xfrm>
            <a:off x="4411133" y="5545667"/>
            <a:ext cx="1803400" cy="108373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開始</a:t>
            </a:r>
          </a:p>
        </p:txBody>
      </p:sp>
    </p:spTree>
    <p:extLst>
      <p:ext uri="{BB962C8B-B14F-4D97-AF65-F5344CB8AC3E}">
        <p14:creationId xmlns:p14="http://schemas.microsoft.com/office/powerpoint/2010/main" val="14394151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type.wav"/>
          </p:stSnd>
        </p:sndAc>
      </p:transition>
    </mc:Choice>
    <mc:Fallback>
      <p:transition spd="slow" advClick="0">
        <p:fade/>
        <p:sndAc>
          <p:stSnd>
            <p:snd r:embed="rId2" name="type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A047F9-4C44-4BDE-96F5-FCC5035E4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n w="0">
                  <a:solidFill>
                    <a:srgbClr val="FFFF00"/>
                  </a:solidFill>
                </a:ln>
                <a:gradFill>
                  <a:gsLst>
                    <a:gs pos="24000">
                      <a:srgbClr val="7030A0"/>
                    </a:gs>
                    <a:gs pos="76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中特圓" panose="020B0609010101010101" pitchFamily="49" charset="-120"/>
                <a:ea typeface="文鼎中特圓" panose="020B0609010101010101" pitchFamily="49" charset="-120"/>
              </a:rPr>
              <a:t>猜猜我最喜歡的動物是什麼</a:t>
            </a:r>
          </a:p>
        </p:txBody>
      </p:sp>
      <p:pic>
        <p:nvPicPr>
          <p:cNvPr id="6" name="圖片 5" descr="盒子 Pusheen 貓">
            <a:extLst>
              <a:ext uri="{FF2B5EF4-FFF2-40B4-BE49-F238E27FC236}">
                <a16:creationId xmlns:a16="http://schemas.microsoft.com/office/drawing/2014/main" id="{100B94C8-4AE9-408D-9F79-44F9A9A8B2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524000"/>
            <a:ext cx="3810000" cy="3810000"/>
          </a:xfrm>
          <a:prstGeom prst="rect">
            <a:avLst/>
          </a:prstGeom>
        </p:spPr>
      </p:pic>
      <p:sp>
        <p:nvSpPr>
          <p:cNvPr id="7" name="矩形: 圓角 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A027A0A-95F8-4C1A-AC95-D1EF085740EF}"/>
              </a:ext>
            </a:extLst>
          </p:cNvPr>
          <p:cNvSpPr/>
          <p:nvPr/>
        </p:nvSpPr>
        <p:spPr>
          <a:xfrm>
            <a:off x="4521200" y="5545667"/>
            <a:ext cx="1803400" cy="108373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/>
              <a:t>貓</a:t>
            </a:r>
          </a:p>
        </p:txBody>
      </p:sp>
      <p:sp>
        <p:nvSpPr>
          <p:cNvPr id="8" name="矩形: 圓角 7">
            <a:hlinkClick r:id="" action="ppaction://hlinkshowjump?jump=lastslide"/>
            <a:extLst>
              <a:ext uri="{FF2B5EF4-FFF2-40B4-BE49-F238E27FC236}">
                <a16:creationId xmlns:a16="http://schemas.microsoft.com/office/drawing/2014/main" id="{30209897-9FC4-474F-A9BF-05EA191CBC95}"/>
              </a:ext>
            </a:extLst>
          </p:cNvPr>
          <p:cNvSpPr/>
          <p:nvPr/>
        </p:nvSpPr>
        <p:spPr>
          <a:xfrm>
            <a:off x="7459133" y="5545667"/>
            <a:ext cx="1803400" cy="108373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/>
              <a:t>狗</a:t>
            </a:r>
          </a:p>
        </p:txBody>
      </p:sp>
      <p:sp>
        <p:nvSpPr>
          <p:cNvPr id="10" name="矩形: 圓角 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E888F9D-4C0A-4C1C-8D2A-A9B9AA523C29}"/>
              </a:ext>
            </a:extLst>
          </p:cNvPr>
          <p:cNvSpPr/>
          <p:nvPr/>
        </p:nvSpPr>
        <p:spPr>
          <a:xfrm>
            <a:off x="1583267" y="5545666"/>
            <a:ext cx="1803400" cy="108373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/>
              <a:t>鳥</a:t>
            </a:r>
          </a:p>
        </p:txBody>
      </p:sp>
    </p:spTree>
    <p:extLst>
      <p:ext uri="{BB962C8B-B14F-4D97-AF65-F5344CB8AC3E}">
        <p14:creationId xmlns:p14="http://schemas.microsoft.com/office/powerpoint/2010/main" val="23560425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 advClick="0">
        <p15:prstTrans prst="origami"/>
        <p:sndAc>
          <p:stSnd>
            <p:snd r:embed="rId2" name="coin.wav"/>
          </p:stSnd>
        </p:sndAc>
      </p:transition>
    </mc:Choice>
    <mc:Fallback>
      <p:transition spd="slow" advClick="0">
        <p:fade/>
        <p:sndAc>
          <p:stSnd>
            <p:snd r:embed="rId2" name="coin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 1">
            <a:extLst>
              <a:ext uri="{FF2B5EF4-FFF2-40B4-BE49-F238E27FC236}">
                <a16:creationId xmlns:a16="http://schemas.microsoft.com/office/drawing/2014/main" id="{DA53527C-D760-456E-ADCA-46B26BB83496}"/>
              </a:ext>
            </a:extLst>
          </p:cNvPr>
          <p:cNvSpPr/>
          <p:nvPr/>
        </p:nvSpPr>
        <p:spPr>
          <a:xfrm>
            <a:off x="4775200" y="533400"/>
            <a:ext cx="5494867" cy="3107267"/>
          </a:xfrm>
          <a:prstGeom prst="cloud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/>
              <a:t>答錯了</a:t>
            </a:r>
            <a:r>
              <a:rPr lang="en-US" altLang="zh-TW" sz="6000" dirty="0"/>
              <a:t>!</a:t>
            </a:r>
            <a:endParaRPr lang="zh-TW" altLang="en-US" sz="6000" dirty="0"/>
          </a:p>
        </p:txBody>
      </p:sp>
      <p:pic>
        <p:nvPicPr>
          <p:cNvPr id="8" name="圖片 7" descr="糟糕 Gummy Monsters">
            <a:extLst>
              <a:ext uri="{FF2B5EF4-FFF2-40B4-BE49-F238E27FC236}">
                <a16:creationId xmlns:a16="http://schemas.microsoft.com/office/drawing/2014/main" id="{0EFCEFE0-807C-4726-95F5-F7251266CA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800" y="1126066"/>
            <a:ext cx="3539067" cy="3539067"/>
          </a:xfrm>
          <a:prstGeom prst="rect">
            <a:avLst/>
          </a:prstGeom>
        </p:spPr>
      </p:pic>
      <p:pic>
        <p:nvPicPr>
          <p:cNvPr id="12" name="圖片 11" descr="說不的 Pusheen 貓">
            <a:extLst>
              <a:ext uri="{FF2B5EF4-FFF2-40B4-BE49-F238E27FC236}">
                <a16:creationId xmlns:a16="http://schemas.microsoft.com/office/drawing/2014/main" id="{E35C56DD-C223-4941-9DFC-3932200210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798" y="3175000"/>
            <a:ext cx="3539067" cy="3539067"/>
          </a:xfrm>
          <a:prstGeom prst="rect">
            <a:avLst/>
          </a:prstGeom>
        </p:spPr>
      </p:pic>
      <p:sp>
        <p:nvSpPr>
          <p:cNvPr id="13" name="矩形: 圓角 12">
            <a:hlinkClick r:id="" action="ppaction://hlinkshowjump?jump=firstslide"/>
            <a:extLst>
              <a:ext uri="{FF2B5EF4-FFF2-40B4-BE49-F238E27FC236}">
                <a16:creationId xmlns:a16="http://schemas.microsoft.com/office/drawing/2014/main" id="{C54CD34A-1CF9-46A2-ABBD-45321C8E63A7}"/>
              </a:ext>
            </a:extLst>
          </p:cNvPr>
          <p:cNvSpPr/>
          <p:nvPr/>
        </p:nvSpPr>
        <p:spPr>
          <a:xfrm>
            <a:off x="4411133" y="5545667"/>
            <a:ext cx="1803400" cy="108373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重來</a:t>
            </a:r>
          </a:p>
        </p:txBody>
      </p:sp>
    </p:spTree>
    <p:extLst>
      <p:ext uri="{BB962C8B-B14F-4D97-AF65-F5344CB8AC3E}">
        <p14:creationId xmlns:p14="http://schemas.microsoft.com/office/powerpoint/2010/main" val="45167868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crush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笑臉 1">
            <a:extLst>
              <a:ext uri="{FF2B5EF4-FFF2-40B4-BE49-F238E27FC236}">
                <a16:creationId xmlns:a16="http://schemas.microsoft.com/office/drawing/2014/main" id="{71F38EE4-B477-4D22-8F3D-1743003E1BDC}"/>
              </a:ext>
            </a:extLst>
          </p:cNvPr>
          <p:cNvSpPr/>
          <p:nvPr/>
        </p:nvSpPr>
        <p:spPr>
          <a:xfrm>
            <a:off x="4969934" y="1845733"/>
            <a:ext cx="4191000" cy="4021667"/>
          </a:xfrm>
          <a:prstGeom prst="smileyFace">
            <a:avLst>
              <a:gd name="adj" fmla="val 4653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/>
              <a:t>答對了</a:t>
            </a:r>
            <a:r>
              <a:rPr lang="en-US" altLang="zh-TW" sz="7200" dirty="0"/>
              <a:t>!</a:t>
            </a:r>
            <a:endParaRPr lang="zh-TW" altLang="en-US" sz="7200" dirty="0"/>
          </a:p>
        </p:txBody>
      </p:sp>
      <p:pic>
        <p:nvPicPr>
          <p:cNvPr id="4" name="圖片 3" descr="擊掌 Gummy Monsters">
            <a:extLst>
              <a:ext uri="{FF2B5EF4-FFF2-40B4-BE49-F238E27FC236}">
                <a16:creationId xmlns:a16="http://schemas.microsoft.com/office/drawing/2014/main" id="{98FDA766-A3B6-4B76-8712-C07FEDCCC6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2467" y="1845733"/>
            <a:ext cx="4453467" cy="4453467"/>
          </a:xfrm>
          <a:prstGeom prst="rect">
            <a:avLst/>
          </a:prstGeom>
        </p:spPr>
      </p:pic>
      <p:pic>
        <p:nvPicPr>
          <p:cNvPr id="6" name="圖片 5" descr="踢腿的 Pusheen 貓">
            <a:extLst>
              <a:ext uri="{FF2B5EF4-FFF2-40B4-BE49-F238E27FC236}">
                <a16:creationId xmlns:a16="http://schemas.microsoft.com/office/drawing/2014/main" id="{81EC289C-8163-41B2-9D5B-DE95EA6BB96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-59267"/>
            <a:ext cx="3810000" cy="3810000"/>
          </a:xfrm>
          <a:prstGeom prst="rect">
            <a:avLst/>
          </a:prstGeom>
        </p:spPr>
      </p:pic>
      <p:sp>
        <p:nvSpPr>
          <p:cNvPr id="7" name="矩形: 圓角 6">
            <a:extLst>
              <a:ext uri="{FF2B5EF4-FFF2-40B4-BE49-F238E27FC236}">
                <a16:creationId xmlns:a16="http://schemas.microsoft.com/office/drawing/2014/main" id="{746906A7-1914-4198-B3BB-E8192B86B3E3}"/>
              </a:ext>
            </a:extLst>
          </p:cNvPr>
          <p:cNvSpPr/>
          <p:nvPr/>
        </p:nvSpPr>
        <p:spPr>
          <a:xfrm>
            <a:off x="4191000" y="5647267"/>
            <a:ext cx="1803400" cy="1083733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>
                <a:hlinkClick r:id="" action="ppaction://hlinkshowjump?jump=endshow"/>
              </a:rPr>
              <a:t>結束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2311951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cashreg.wav"/>
          </p:stSnd>
        </p:sndAc>
      </p:transition>
    </mc:Choice>
    <mc:Fallback>
      <p:transition spd="slow" advClick="0">
        <p:fade/>
        <p:sndAc>
          <p:stSnd>
            <p:snd r:embed="rId2" name="cashreg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29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文鼎中特圓</vt:lpstr>
      <vt:lpstr>Arial</vt:lpstr>
      <vt:lpstr>Calibri</vt:lpstr>
      <vt:lpstr>Calibri Light</vt:lpstr>
      <vt:lpstr>Office 佈景主題</vt:lpstr>
      <vt:lpstr>大家一起來猜猜看</vt:lpstr>
      <vt:lpstr>猜猜我最喜歡的動物是什麼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大家一起來猜猜看</dc:title>
  <dc:creator>user</dc:creator>
  <cp:lastModifiedBy>user</cp:lastModifiedBy>
  <cp:revision>11</cp:revision>
  <dcterms:created xsi:type="dcterms:W3CDTF">2023-10-31T05:58:18Z</dcterms:created>
  <dcterms:modified xsi:type="dcterms:W3CDTF">2023-11-14T06:10:32Z</dcterms:modified>
</cp:coreProperties>
</file>