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EF2"/>
    <a:srgbClr val="FAF7FB"/>
    <a:srgbClr val="A7D9E9"/>
    <a:srgbClr val="103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5" autoAdjust="0"/>
  </p:normalViewPr>
  <p:slideViewPr>
    <p:cSldViewPr snapToGrid="0">
      <p:cViewPr varScale="1">
        <p:scale>
          <a:sx n="107" d="100"/>
          <a:sy n="107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A8C8F2-D778-4771-B749-BAC5ACEA9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3BF04F-70C2-47C2-8962-C104BE72D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66BCDB-0684-4E7A-90EF-7E857DD89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6620AD-CB4F-47A6-903A-375633E2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D9219C-8342-43E8-975C-F376E0464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08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ACA67-4D92-42B4-B1D1-091684DF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61CB19D-E8A4-401C-BAC3-BDAAE45CE7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D3C2329-A208-4196-BB30-2F3E9E3C1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21FDF9-13F6-4C06-B4AC-A4A144ABD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89DCE52-9218-420C-BBC2-2C31A069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6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FDD16FB-D4CD-402C-977A-7C5BFBF84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35E202C-A093-47D2-ADD9-CAAEE0020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5BD9594-C7A4-403E-A5D1-E01551FB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888EAB-252C-4B94-A046-372476DB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2898DB-A50A-4810-BC14-316BE734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29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105308-22C0-4A77-AB36-93F8FA60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AC5524-5FFC-49B3-853A-A92A4599D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8D6E7F-AC35-4392-A103-EE242269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FC3EEF-66E5-410C-8FB9-EEACB8B6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C23D27A-D8D7-4DB8-BD85-0A8BC5D0C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66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DA40F-CBCE-4773-84A8-EA2D92ED8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2B37E66-4D64-4477-8D8C-F79516233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6A0044-E30A-4A0C-B2A4-70EE46616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24BEA9-7ECD-4288-88EE-BD131BFA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38AAE5-BCF9-4D4B-A2A4-F4DA2132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62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8F414C-E675-4821-9571-B7C7891C9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AB40D1-53AB-435E-8A65-CF6391032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88D35F-D1F8-4721-815B-E31335BC8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1BEBDB3-279F-4511-88EA-A2904BB1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BEABDBD-1684-40A0-8E67-5C404F92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A3FF338-6B14-4322-961E-9DACC983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75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8E74CC-9B74-49F0-BB3C-F31563029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9B42623-5BE3-451B-B52F-C80EBB478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0DEE9A2-048C-4B03-8207-56F4C8AAA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DF8FEC5-4AC3-47E4-9C8F-2CE0E500BF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4273D57-4CE9-43F0-9FA6-933C7BDB2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196F9A4-E6BF-47C6-9416-9FD04920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EA31376-7CD9-47E9-A5C0-8A94B741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E00F50-60C2-406F-B083-D013365B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6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471311-9C44-4BAE-B0A0-FC8B9B098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F0626C5-BDEE-477A-80EF-F5E8EF88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4EE3B2A-2F74-4CF7-B378-59856498C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A1145FA-8A58-4573-87E3-D50743FB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52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97587A7-CD92-4266-A6EC-E92F21AA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4758205-CF4D-44D4-B555-F7AF155D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D1015D2-815B-49AD-8CF7-0D7395D5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57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D24B55-E0E4-4D40-BBEE-C724181F1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473632B-49F3-4B83-8C4D-0D1511269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76DA65-1363-4935-8B00-0A828236F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A06DA8-4EF3-4F32-A669-39844522D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8D82AC8-750E-493D-8571-AF5F4B919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0B18282-CDF3-4756-A67B-74FAB7C6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8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CE9472-2FCC-45FC-ADB1-B59C9A8A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4A014F3-7DA5-4BC4-9D78-093959A2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F6257FE-D15E-417A-B3AD-CA0C116C7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DF63018-BDC0-4153-BFD8-92ACC6DC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32B22A2-A58E-4066-8F71-6A7DFD021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CDAD104-FA9A-4831-9031-9BD1F9254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555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A7D9E9"/>
            </a:gs>
            <a:gs pos="85000">
              <a:schemeClr val="accent1">
                <a:lumMod val="45000"/>
                <a:lumOff val="55000"/>
              </a:schemeClr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723F54A-6515-4FC8-9FEA-7DF55F06C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1162645-B578-427B-85C1-85CCA7094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1E8D219-3AF0-42F6-B1A6-ECAD1FAE4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BFB78-E24C-4581-908E-25D5A211638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004464-443D-498F-88F4-D1C88F811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AB6398-8BFF-4F0C-B837-682FB9811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32EC1-1419-4B9F-A3A5-46C5E0A394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06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A7D9E9"/>
            </a:gs>
            <a:gs pos="85000">
              <a:schemeClr val="accent1">
                <a:lumMod val="45000"/>
                <a:lumOff val="55000"/>
              </a:schemeClr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CBB22E8-52C8-423B-A123-3D45AC2AB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290" y="240146"/>
            <a:ext cx="9199419" cy="2765522"/>
          </a:xfrm>
          <a:noFill/>
        </p:spPr>
        <p:txBody>
          <a:bodyPr>
            <a:normAutofit/>
          </a:bodyPr>
          <a:lstStyle/>
          <a:p>
            <a:pPr algn="ctr"/>
            <a:r>
              <a:rPr lang="zh-TW" altLang="en-US" sz="6000" b="1" spc="50" dirty="0">
                <a:ln w="9525" cmpd="sng">
                  <a:solidFill>
                    <a:srgbClr val="103D48"/>
                  </a:solidFill>
                  <a:prstDash val="solid"/>
                </a:ln>
                <a:gradFill flip="none" rotWithShape="1">
                  <a:gsLst>
                    <a:gs pos="0">
                      <a:schemeClr val="accent5">
                        <a:lumMod val="40000"/>
                        <a:lumOff val="60000"/>
                      </a:schemeClr>
                    </a:gs>
                    <a:gs pos="33000">
                      <a:srgbClr val="A7D9E9"/>
                    </a:gs>
                    <a:gs pos="59000">
                      <a:srgbClr val="FAF7FB">
                        <a:shade val="67500"/>
                        <a:satMod val="115000"/>
                      </a:srgbClr>
                    </a:gs>
                    <a:gs pos="100000">
                      <a:srgbClr val="FAF7FB">
                        <a:shade val="100000"/>
                        <a:satMod val="115000"/>
                      </a:srgbClr>
                    </a:gs>
                  </a:gsLst>
                  <a:lin ang="81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大家猜一猜</a:t>
            </a:r>
          </a:p>
        </p:txBody>
      </p:sp>
      <p:pic>
        <p:nvPicPr>
          <p:cNvPr id="3" name="圖片 2" descr="說嗨的 Pusheen 貓">
            <a:extLst>
              <a:ext uri="{FF2B5EF4-FFF2-40B4-BE49-F238E27FC236}">
                <a16:creationId xmlns:a16="http://schemas.microsoft.com/office/drawing/2014/main" id="{94C7E088-7EBB-4F4A-AB76-BE25ED8DF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180" y="1295400"/>
            <a:ext cx="4479637" cy="4267199"/>
          </a:xfrm>
          <a:prstGeom prst="rect">
            <a:avLst/>
          </a:prstGeom>
        </p:spPr>
      </p:pic>
      <p:sp>
        <p:nvSpPr>
          <p:cNvPr id="7" name="流程圖: 替代程序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75287A8-3DF2-41DF-8A3A-B5D459D6379F}"/>
              </a:ext>
            </a:extLst>
          </p:cNvPr>
          <p:cNvSpPr/>
          <p:nvPr/>
        </p:nvSpPr>
        <p:spPr>
          <a:xfrm>
            <a:off x="5047672" y="5484091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008445766"/>
      </p:ext>
    </p:extLst>
  </p:cSld>
  <p:clrMapOvr>
    <a:masterClrMapping/>
  </p:clrMapOvr>
  <p:transition spd="slow"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95F9AD-E909-4653-9857-FF5648C60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28693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我最喜歡的動物</a:t>
            </a:r>
          </a:p>
        </p:txBody>
      </p:sp>
      <p:pic>
        <p:nvPicPr>
          <p:cNvPr id="4" name="圖片 3" descr="櫻花 Pusheen 貓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4C7E439-7C67-49B9-BB81-BD222DB98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455" y="1524000"/>
            <a:ext cx="3810000" cy="3810000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B7AC9B-BAC5-4609-9B4B-743CC8206E86}"/>
              </a:ext>
            </a:extLst>
          </p:cNvPr>
          <p:cNvSpPr/>
          <p:nvPr/>
        </p:nvSpPr>
        <p:spPr>
          <a:xfrm>
            <a:off x="5126181" y="5430979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長頸鹿</a:t>
            </a:r>
          </a:p>
        </p:txBody>
      </p:sp>
      <p:sp>
        <p:nvSpPr>
          <p:cNvPr id="6" name="流程圖: 替代程序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CAF3D1D-C168-45BB-B835-D93ED79D2500}"/>
              </a:ext>
            </a:extLst>
          </p:cNvPr>
          <p:cNvSpPr/>
          <p:nvPr/>
        </p:nvSpPr>
        <p:spPr>
          <a:xfrm>
            <a:off x="2606965" y="5428671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海豚</a:t>
            </a:r>
          </a:p>
        </p:txBody>
      </p:sp>
      <p:sp>
        <p:nvSpPr>
          <p:cNvPr id="7" name="流程圖: 替代程序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C4086A7-DE0E-4A8C-8BB6-81AA45EEB327}"/>
              </a:ext>
            </a:extLst>
          </p:cNvPr>
          <p:cNvSpPr/>
          <p:nvPr/>
        </p:nvSpPr>
        <p:spPr>
          <a:xfrm>
            <a:off x="7451438" y="5428671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狗</a:t>
            </a:r>
          </a:p>
        </p:txBody>
      </p:sp>
    </p:spTree>
    <p:extLst>
      <p:ext uri="{BB962C8B-B14F-4D97-AF65-F5344CB8AC3E}">
        <p14:creationId xmlns:p14="http://schemas.microsoft.com/office/powerpoint/2010/main" val="63781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14:prism/>
        <p:sndAc>
          <p:stSnd>
            <p:snd r:embed="rId2" name="camera.wav"/>
          </p:stSnd>
        </p:sndAc>
      </p:transition>
    </mc:Choice>
    <mc:Fallback xmlns="">
      <p:transition spd="slow" advClick="0">
        <p:fade/>
        <p:sndAc>
          <p:stSnd>
            <p:snd r:embed="rId4" name="camera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4BADEE3D-ACF0-4C23-BD8D-1024174A1127}"/>
              </a:ext>
            </a:extLst>
          </p:cNvPr>
          <p:cNvSpPr/>
          <p:nvPr/>
        </p:nvSpPr>
        <p:spPr>
          <a:xfrm>
            <a:off x="5523346" y="1043708"/>
            <a:ext cx="5781963" cy="4276437"/>
          </a:xfrm>
          <a:prstGeom prst="irregularSeal1">
            <a:avLst/>
          </a:prstGeom>
          <a:solidFill>
            <a:srgbClr val="A7D9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185B853-5516-4433-8505-9B6444F365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474" y="1913309"/>
            <a:ext cx="3207272" cy="3406836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382CC72-403B-4DF4-9229-465DA72F1438}"/>
              </a:ext>
            </a:extLst>
          </p:cNvPr>
          <p:cNvSpPr/>
          <p:nvPr/>
        </p:nvSpPr>
        <p:spPr>
          <a:xfrm>
            <a:off x="5047673" y="5670358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重來吧</a:t>
            </a:r>
          </a:p>
        </p:txBody>
      </p:sp>
    </p:spTree>
    <p:extLst>
      <p:ext uri="{BB962C8B-B14F-4D97-AF65-F5344CB8AC3E}">
        <p14:creationId xmlns:p14="http://schemas.microsoft.com/office/powerpoint/2010/main" val="353772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>
        <p15:prstTrans prst="drape"/>
        <p:sndAc>
          <p:stSnd>
            <p:snd r:embed="rId2" name="coin.wav"/>
          </p:stSnd>
        </p:sndAc>
      </p:transition>
    </mc:Choice>
    <mc:Fallback xmlns="">
      <p:transition spd="slow" advClick="0">
        <p:fade/>
        <p:sndAc>
          <p:stSnd>
            <p:snd r:embed="rId4" name="coin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5F4FC244-F31F-45E7-B479-62DE6F530E36}"/>
              </a:ext>
            </a:extLst>
          </p:cNvPr>
          <p:cNvSpPr/>
          <p:nvPr/>
        </p:nvSpPr>
        <p:spPr>
          <a:xfrm>
            <a:off x="3054927" y="734291"/>
            <a:ext cx="3278909" cy="2491509"/>
          </a:xfrm>
          <a:prstGeom prst="wedgeRoundRectCallout">
            <a:avLst>
              <a:gd name="adj1" fmla="val 47054"/>
              <a:gd name="adj2" fmla="val 77699"/>
              <a:gd name="adj3" fmla="val 16667"/>
            </a:avLst>
          </a:prstGeom>
          <a:solidFill>
            <a:srgbClr val="A7D9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說讚的 Pusheen 貓">
            <a:extLst>
              <a:ext uri="{FF2B5EF4-FFF2-40B4-BE49-F238E27FC236}">
                <a16:creationId xmlns:a16="http://schemas.microsoft.com/office/drawing/2014/main" id="{EC063061-F0F2-444D-A1B4-5B212A0705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36" y="1671782"/>
            <a:ext cx="3810000" cy="3810000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6621F13-B3BC-4B18-AE15-AD354F70B0CF}"/>
              </a:ext>
            </a:extLst>
          </p:cNvPr>
          <p:cNvSpPr/>
          <p:nvPr/>
        </p:nvSpPr>
        <p:spPr>
          <a:xfrm>
            <a:off x="5047673" y="5306291"/>
            <a:ext cx="2096654" cy="919019"/>
          </a:xfrm>
          <a:prstGeom prst="flowChartAlternateProcess">
            <a:avLst/>
          </a:prstGeom>
          <a:gradFill>
            <a:gsLst>
              <a:gs pos="0">
                <a:srgbClr val="C09EF2"/>
              </a:gs>
              <a:gs pos="50000">
                <a:srgbClr val="A7D9E9"/>
              </a:gs>
              <a:gs pos="100000">
                <a:srgbClr val="FAF7FB"/>
              </a:gs>
            </a:gsLst>
          </a:gradFill>
          <a:ln>
            <a:solidFill>
              <a:srgbClr val="FAF7F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93360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 xmlns="">
      <p:transition spd="slow" advClick="0">
        <p:circl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Arial</vt:lpstr>
      <vt:lpstr>Calibri</vt:lpstr>
      <vt:lpstr>Calibri Light</vt:lpstr>
      <vt:lpstr>Office 佈景主題</vt:lpstr>
      <vt:lpstr>大家猜一猜</vt:lpstr>
      <vt:lpstr>我最喜歡的動物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大家猜一猜</dc:title>
  <dc:creator>user</dc:creator>
  <cp:lastModifiedBy>user</cp:lastModifiedBy>
  <cp:revision>13</cp:revision>
  <dcterms:created xsi:type="dcterms:W3CDTF">2023-10-31T05:58:16Z</dcterms:created>
  <dcterms:modified xsi:type="dcterms:W3CDTF">2023-11-21T06:20:40Z</dcterms:modified>
</cp:coreProperties>
</file>