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D000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2C17E7-A751-4054-856F-000E676EE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48A6F91-FE5C-4A77-85A3-DC67F999C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5B0B08E-864D-436C-BB05-4CC8F2640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1DBF3C-6B61-4FAD-A270-19F680407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631EFFD-0DE7-49BE-B6E7-B79E4732A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759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0D8447-EA85-482F-80C7-02757EA23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5D5FF96-191A-4346-B456-DF6710583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CCB8EF4-0366-4995-A0D2-C4EDBF6AB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5179766-5E0A-47F2-9EAF-4D3498398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6C6B4E7-E547-4342-A835-641688364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32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A20FB26-5500-4220-B3D4-7949DD32C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A73FDC5-D2FD-42F8-A952-82B43503EA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323EB09-8302-4D76-8C0A-4C1295297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667723A-2521-42B9-8E26-632981412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FD43AEF-9632-4034-9DF5-F63372C13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70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36A95E-33B8-4A74-8160-19C406C9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ABDF49C-5358-42C2-B48D-8DF532D74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33E616-0960-478B-B624-2BBB800EB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979ED7A-76E2-4D20-957A-5193E2D43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234DCF-3653-497A-9956-327A50A4F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20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3C6640-E7E5-4206-B6D4-2943F98B4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EA2D513-F91C-45FB-B374-D873BE3F0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45AF033-85A5-4258-9FC7-9ABD90110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46B0B0-D674-4B62-94A4-EC011846C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5979933-DFD2-4FA3-B8A0-1AA84D889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2189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C3B37D-B905-495C-BBAC-6FB39A226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5D8922-3B37-4052-9D28-2FC50B5110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AD53275-B6E0-47A1-AEF4-4CA113570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AF55EF3-4EAD-4434-BC8C-40BFD1599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7C91-1C0C-48AD-81B8-8E8DF094C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F1D4D43-8714-4020-AC81-54AFC604B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60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2A7B33-28FE-4F99-AB41-CBC9998F9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3E278BD-64AC-4DA0-9854-BF7015C2B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A586D1E-3A8A-4BA6-9445-B5AF8F60A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E9D4B6E-F2AD-46C1-BC73-177A01BE1D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3F3CC8E-E7CD-48B1-BA82-EB2DC5326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0E2CF9A-0ADA-471D-A982-AFA589B45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74BC8E7-0909-4410-BF9C-4601C4E58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1C62E3D-C8FF-4D95-A32B-AF7132CB5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330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805511-2C75-405B-9CDD-AB28F18FB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E2CA145-C4E2-446F-AA21-BA412AE91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3685FD3-6896-4371-8F0D-E3177642A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ABE9FA1-215D-4768-A89B-CD9A90265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663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DF1CB81-310E-40F2-AA7E-6F447831A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6EB8476-D5ED-4B79-A1EC-BFAFFFD19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E00592B-7EC6-4672-AAA4-7310CD34F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20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EF026A-27F9-484E-9687-7A30F0A0C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5A1D30B-5083-40B0-BFA2-9C1776E6E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2CEFE9E-6042-49E3-B699-BF862B8B9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445640C-6EFD-4E25-995D-3E97116AE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8408629-27E3-4D49-8324-F64A6BFCA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04A18E9-95A4-4ED5-A043-E6704E62E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10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EC2952-2881-41B5-A0F0-11302773B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375AD46-A881-4B06-A013-4A4AD28727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CCE1721-0E4E-4DB2-BBF0-F1DB33E24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7191629-D360-4879-A740-F691CA918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98EEC01-247D-4F93-B4B1-A9B233B67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8475368-6474-40FA-95FB-F91C66FAD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357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1"/>
            </a:gs>
            <a:gs pos="86000">
              <a:srgbClr val="00B0F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C7B69F6-D507-401F-9FDC-83297291C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ED44998-AAA0-4E41-BBB9-8DA5D2722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726553-9DAB-436F-B72E-EB2D07F9D0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66D36-0734-4396-9FAA-E50E82068E9D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5742AA6-7666-45D7-8905-F39048A287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575DB2-A46C-4F73-B5C1-AD17394C90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3D96A-9072-45A4-BB2C-D6C4B40F4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10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CC35B269-7D42-41B7-865D-199F887D5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CC99FF"/>
                </a:solidFill>
              </a:rPr>
              <a:t>腦筋急轉彎</a:t>
            </a:r>
          </a:p>
        </p:txBody>
      </p:sp>
      <p:pic>
        <p:nvPicPr>
          <p:cNvPr id="6" name="圖片 5" descr="櫻花 Pusheen 貓">
            <a:extLst>
              <a:ext uri="{FF2B5EF4-FFF2-40B4-BE49-F238E27FC236}">
                <a16:creationId xmlns:a16="http://schemas.microsoft.com/office/drawing/2014/main" id="{A044527E-CBF2-4E40-B7CB-C0497A6243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866" y="1278466"/>
            <a:ext cx="3810000" cy="3810000"/>
          </a:xfrm>
          <a:prstGeom prst="rect">
            <a:avLst/>
          </a:prstGeom>
        </p:spPr>
      </p:pic>
      <p:sp>
        <p:nvSpPr>
          <p:cNvPr id="7" name="流程圖: 替代程序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F0C7638-F50C-41D2-AC4F-2608725FBC3C}"/>
              </a:ext>
            </a:extLst>
          </p:cNvPr>
          <p:cNvSpPr/>
          <p:nvPr/>
        </p:nvSpPr>
        <p:spPr>
          <a:xfrm>
            <a:off x="4381499" y="5232400"/>
            <a:ext cx="2734733" cy="111760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11887808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69EA69-918F-47E4-914A-497F71832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3866" y="541867"/>
            <a:ext cx="6324600" cy="1701031"/>
          </a:xfrm>
        </p:spPr>
        <p:txBody>
          <a:bodyPr/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兩道彩虹有幾個顏色呢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圖片 3" descr="思考 Gummy Monsters">
            <a:extLst>
              <a:ext uri="{FF2B5EF4-FFF2-40B4-BE49-F238E27FC236}">
                <a16:creationId xmlns:a16="http://schemas.microsoft.com/office/drawing/2014/main" id="{A0BDAF62-D49D-4370-B013-32CC35EABA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466" y="626532"/>
            <a:ext cx="5173133" cy="5173133"/>
          </a:xfrm>
          <a:prstGeom prst="rect">
            <a:avLst/>
          </a:prstGeom>
        </p:spPr>
      </p:pic>
      <p:sp>
        <p:nvSpPr>
          <p:cNvPr id="5" name="流程圖: 替代程序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708D5F4-5D98-4662-A0D5-3BBC288B9321}"/>
              </a:ext>
            </a:extLst>
          </p:cNvPr>
          <p:cNvSpPr/>
          <p:nvPr/>
        </p:nvSpPr>
        <p:spPr>
          <a:xfrm>
            <a:off x="804335" y="5325530"/>
            <a:ext cx="2734733" cy="111760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14</a:t>
            </a:r>
            <a:endParaRPr lang="zh-TW" altLang="en-US" sz="6000" dirty="0">
              <a:solidFill>
                <a:srgbClr val="FF00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6" name="流程圖: 替代程序 5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94199181-6023-4D61-A76A-71C110EA78D8}"/>
              </a:ext>
            </a:extLst>
          </p:cNvPr>
          <p:cNvSpPr/>
          <p:nvPr/>
        </p:nvSpPr>
        <p:spPr>
          <a:xfrm>
            <a:off x="4478867" y="5325530"/>
            <a:ext cx="2734733" cy="111760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7</a:t>
            </a:r>
            <a:endParaRPr lang="zh-TW" altLang="en-US" sz="6000" dirty="0">
              <a:solidFill>
                <a:srgbClr val="FF00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7" name="流程圖: 替代程序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38271F2-CDDB-4368-A87B-89FA66B92BD8}"/>
              </a:ext>
            </a:extLst>
          </p:cNvPr>
          <p:cNvSpPr/>
          <p:nvPr/>
        </p:nvSpPr>
        <p:spPr>
          <a:xfrm>
            <a:off x="8619065" y="5325530"/>
            <a:ext cx="2734733" cy="111760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17</a:t>
            </a:r>
            <a:endParaRPr lang="zh-TW" altLang="en-US" sz="6000" dirty="0">
              <a:solidFill>
                <a:srgbClr val="FF00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7970450"/>
      </p:ext>
    </p:extLst>
  </p:cSld>
  <p:clrMapOvr>
    <a:masterClrMapping/>
  </p:clrMapOvr>
  <p:transition spd="slow" advClick="0">
    <p:wipe/>
    <p:sndAc>
      <p:stSnd>
        <p:snd r:embed="rId2" name="type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7A24EF-9EFC-4998-AE95-4604863A8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dirty="0"/>
            </a:b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爆炸: 十四角 2">
            <a:extLst>
              <a:ext uri="{FF2B5EF4-FFF2-40B4-BE49-F238E27FC236}">
                <a16:creationId xmlns:a16="http://schemas.microsoft.com/office/drawing/2014/main" id="{E14684CE-5350-4F93-AF9A-F0099585826B}"/>
              </a:ext>
            </a:extLst>
          </p:cNvPr>
          <p:cNvSpPr/>
          <p:nvPr/>
        </p:nvSpPr>
        <p:spPr>
          <a:xfrm>
            <a:off x="838200" y="334963"/>
            <a:ext cx="5190066" cy="3285066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答錯了</a:t>
            </a:r>
            <a:r>
              <a:rPr lang="en-US" altLang="zh-TW" sz="48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endParaRPr lang="zh-TW" altLang="en-US" sz="4800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7" name="圖片 6" descr="震驚的 Pusheen 貓">
            <a:extLst>
              <a:ext uri="{FF2B5EF4-FFF2-40B4-BE49-F238E27FC236}">
                <a16:creationId xmlns:a16="http://schemas.microsoft.com/office/drawing/2014/main" id="{6472F770-E3B7-4DE2-8939-385E4F8F5E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524000"/>
            <a:ext cx="3810000" cy="3810000"/>
          </a:xfrm>
          <a:prstGeom prst="rect">
            <a:avLst/>
          </a:prstGeom>
        </p:spPr>
      </p:pic>
      <p:sp>
        <p:nvSpPr>
          <p:cNvPr id="8" name="流程圖: 替代程序 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55C7083-F4F5-453B-9741-2A13B2626B02}"/>
              </a:ext>
            </a:extLst>
          </p:cNvPr>
          <p:cNvSpPr/>
          <p:nvPr/>
        </p:nvSpPr>
        <p:spPr>
          <a:xfrm>
            <a:off x="4605867" y="5549370"/>
            <a:ext cx="2734733" cy="111760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10638282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629542-72EB-4F7E-9B88-9AD122073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語音泡泡: 圓角矩形 2">
            <a:extLst>
              <a:ext uri="{FF2B5EF4-FFF2-40B4-BE49-F238E27FC236}">
                <a16:creationId xmlns:a16="http://schemas.microsoft.com/office/drawing/2014/main" id="{9F4A215B-0E38-460C-AB1C-C9D0F26D23D7}"/>
              </a:ext>
            </a:extLst>
          </p:cNvPr>
          <p:cNvSpPr/>
          <p:nvPr/>
        </p:nvSpPr>
        <p:spPr>
          <a:xfrm>
            <a:off x="1117600" y="657754"/>
            <a:ext cx="3395133" cy="2065867"/>
          </a:xfrm>
          <a:prstGeom prst="wedgeRoundRectCallout">
            <a:avLst>
              <a:gd name="adj1" fmla="val 84155"/>
              <a:gd name="adj2" fmla="val 5594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/>
              <a:t>GOOD JOB</a:t>
            </a:r>
            <a:r>
              <a:rPr lang="zh-TW" altLang="en-US" sz="4800" dirty="0"/>
              <a:t>，</a:t>
            </a:r>
            <a:endParaRPr lang="en-US" altLang="zh-TW" sz="4800" dirty="0"/>
          </a:p>
          <a:p>
            <a:pPr algn="ctr"/>
            <a:r>
              <a:rPr lang="zh-TW" altLang="en-US" sz="4800" dirty="0"/>
              <a:t>答對了</a:t>
            </a:r>
            <a:r>
              <a:rPr lang="en-US" altLang="zh-TW" sz="4800" dirty="0"/>
              <a:t>!!</a:t>
            </a:r>
            <a:endParaRPr lang="zh-TW" altLang="en-US" sz="4800" dirty="0"/>
          </a:p>
        </p:txBody>
      </p:sp>
      <p:pic>
        <p:nvPicPr>
          <p:cNvPr id="5" name="圖片 4" descr="哇 Gummy Monsters">
            <a:extLst>
              <a:ext uri="{FF2B5EF4-FFF2-40B4-BE49-F238E27FC236}">
                <a16:creationId xmlns:a16="http://schemas.microsoft.com/office/drawing/2014/main" id="{810E856E-84BD-401E-826F-A50C0D3DC8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199" y="1164166"/>
            <a:ext cx="4529667" cy="4529667"/>
          </a:xfrm>
          <a:prstGeom prst="rect">
            <a:avLst/>
          </a:prstGeom>
        </p:spPr>
      </p:pic>
      <p:sp>
        <p:nvSpPr>
          <p:cNvPr id="6" name="流程圖: 替代程序 5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99067DC-0239-4970-9375-EA8EB0F2B66D}"/>
              </a:ext>
            </a:extLst>
          </p:cNvPr>
          <p:cNvSpPr/>
          <p:nvPr/>
        </p:nvSpPr>
        <p:spPr>
          <a:xfrm>
            <a:off x="4381499" y="5232400"/>
            <a:ext cx="2734733" cy="111760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524748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applause.wav"/>
          </p:stSnd>
        </p:sndAc>
      </p:transition>
    </mc:Choice>
    <mc:Fallback>
      <p:transition spd="slow" advClick="0">
        <p:dissolve/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30</Words>
  <Application>Microsoft Office PowerPoint</Application>
  <PresentationFormat>寬螢幕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文鼎新潮ＰＯＰ體P</vt:lpstr>
      <vt:lpstr>Arial</vt:lpstr>
      <vt:lpstr>Calibri</vt:lpstr>
      <vt:lpstr>Calibri Light</vt:lpstr>
      <vt:lpstr>Office 佈景主題</vt:lpstr>
      <vt:lpstr>腦筋急轉彎</vt:lpstr>
      <vt:lpstr>兩道彩虹有幾個顏色呢?</vt:lpstr>
      <vt:lpstr> 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user</dc:creator>
  <cp:lastModifiedBy>user</cp:lastModifiedBy>
  <cp:revision>12</cp:revision>
  <dcterms:created xsi:type="dcterms:W3CDTF">2023-10-31T05:58:17Z</dcterms:created>
  <dcterms:modified xsi:type="dcterms:W3CDTF">2023-11-14T06:14:45Z</dcterms:modified>
</cp:coreProperties>
</file>