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kiosk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CEAF7"/>
    <a:srgbClr val="CC66FF"/>
    <a:srgbClr val="8D97A8"/>
    <a:srgbClr val="FF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51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5E18451-AE9D-4A6A-8196-48C2865A4F8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A32AAA2B-57BF-4E85-BE0C-07AC264F4A8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AA2F27A0-3637-4A00-97A0-C5ABC59A2D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CFC69C-BB02-4DA0-83E9-113F1AD712CA}" type="datetimeFigureOut">
              <a:rPr lang="zh-TW" altLang="en-US" smtClean="0"/>
              <a:t>2023/11/21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99AF679B-0A5B-4764-8107-1C5FA7C959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1A0C58A6-06CB-4B4F-BA79-D3F44A80C8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5C1890-140C-4221-AAFE-806D9C1C00C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190202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BDDE4F3E-A063-4343-967D-F32FBBD371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7A129F9C-71E3-41CA-AB6A-49019F12629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1B34C5D3-A8D7-4EF1-B37D-FABEC7ACC8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CFC69C-BB02-4DA0-83E9-113F1AD712CA}" type="datetimeFigureOut">
              <a:rPr lang="zh-TW" altLang="en-US" smtClean="0"/>
              <a:t>2023/11/21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34321531-592D-40A4-A4E4-7615B6CCEF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4AA186FD-6C9F-4A1F-AD6A-7345AEDFF4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5C1890-140C-4221-AAFE-806D9C1C00C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181034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61A404DA-6258-4E69-91DD-DC8AF00B410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F07CF68E-EFCF-4273-9D67-119A20F1BAC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584A1B5C-F33B-4A5A-8DC9-B75C949F1F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CFC69C-BB02-4DA0-83E9-113F1AD712CA}" type="datetimeFigureOut">
              <a:rPr lang="zh-TW" altLang="en-US" smtClean="0"/>
              <a:t>2023/11/21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392A7EE4-3D36-445D-A914-2D69D93031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EED02F60-B396-42B0-8BDE-2C80862936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5C1890-140C-4221-AAFE-806D9C1C00C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570393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DF683A09-6250-47E3-944C-A59D449F90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5F19A88E-BEBC-4419-AC2F-8AC1D90D9B8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1C2BE9F4-2B5B-42BE-A691-7798A1103E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CFC69C-BB02-4DA0-83E9-113F1AD712CA}" type="datetimeFigureOut">
              <a:rPr lang="zh-TW" altLang="en-US" smtClean="0"/>
              <a:t>2023/11/21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56DB2930-DE76-43DF-8DE6-CC72A65D44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F36A320F-542D-4CE6-AB41-0135B59501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5C1890-140C-4221-AAFE-806D9C1C00C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878557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9298CD35-6946-4DFE-98DF-B34E8E6D13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1D37F279-EE84-4E6A-98CC-5CEDA5CAB2A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F31D583D-1110-4150-BAFA-64306E64F1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CFC69C-BB02-4DA0-83E9-113F1AD712CA}" type="datetimeFigureOut">
              <a:rPr lang="zh-TW" altLang="en-US" smtClean="0"/>
              <a:t>2023/11/21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771FD594-55F7-4887-AC3C-274D8727AD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5185E944-08F5-4E20-A311-3DE3BC2520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5C1890-140C-4221-AAFE-806D9C1C00C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608075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DF25DB2B-9235-4027-9482-2397ABA2DC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06B544D0-7B1E-49B8-9622-76FF2D662A2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90FE02BB-7820-4212-B50C-DF355E06B00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B56D07EC-21E2-455C-AF5E-751FBDD1DC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CFC69C-BB02-4DA0-83E9-113F1AD712CA}" type="datetimeFigureOut">
              <a:rPr lang="zh-TW" altLang="en-US" smtClean="0"/>
              <a:t>2023/11/21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A944CB41-6888-4798-B9BD-861264CAE8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101138EB-42E6-4215-8734-895E986F05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5C1890-140C-4221-AAFE-806D9C1C00C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169726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215EE67A-7A9A-42B6-A6D9-91B36A8600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04934607-EF93-40F7-A2DD-2FBE21E2AD5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02ACA83D-FF6C-46A7-AE87-81C95BC151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1A08DC62-D756-45A0-91D4-8D6C33A9371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385BF817-76E3-4E17-8555-CC92FAE0E7A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E9C1B188-D157-4D4C-8A3E-4A35DC073D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CFC69C-BB02-4DA0-83E9-113F1AD712CA}" type="datetimeFigureOut">
              <a:rPr lang="zh-TW" altLang="en-US" smtClean="0"/>
              <a:t>2023/11/21</a:t>
            </a:fld>
            <a:endParaRPr lang="zh-TW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26824F2A-AEEC-400D-9C3D-CA01986FA2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3F26166F-4273-4F94-AC71-9C56685DD7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5C1890-140C-4221-AAFE-806D9C1C00C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118369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B86905E8-C149-4954-BEF8-99CD8C8024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01AC1403-F189-4EE9-A59B-DEE16D3E9B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CFC69C-BB02-4DA0-83E9-113F1AD712CA}" type="datetimeFigureOut">
              <a:rPr lang="zh-TW" altLang="en-US" smtClean="0"/>
              <a:t>2023/11/21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ADACA180-1FBA-4E54-A2BA-D671241F13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D51D9B71-8D34-4836-AE17-86B0F68918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5C1890-140C-4221-AAFE-806D9C1C00C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108955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BD41A546-0D99-4403-AB5F-9CEEF51187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CFC69C-BB02-4DA0-83E9-113F1AD712CA}" type="datetimeFigureOut">
              <a:rPr lang="zh-TW" altLang="en-US" smtClean="0"/>
              <a:t>2023/11/21</a:t>
            </a:fld>
            <a:endParaRPr lang="zh-TW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8764EF91-41AA-4E8B-B572-83ECD511B5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B8F04090-B133-42DD-BE13-4F60E2FC1F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5C1890-140C-4221-AAFE-806D9C1C00C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041335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747AEF6-5CB2-4134-8653-4EDF5C5CEA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0015D769-1E62-4270-8409-D8123BD9E6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E58EC2CC-E792-4147-BE66-2C918E1ED63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73B7B900-CB19-4FBA-BB3D-07A0E57DF5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CFC69C-BB02-4DA0-83E9-113F1AD712CA}" type="datetimeFigureOut">
              <a:rPr lang="zh-TW" altLang="en-US" smtClean="0"/>
              <a:t>2023/11/21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B1375EF0-5706-4CE7-B799-3BF425A519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21A0A3A2-FC58-485F-846E-41D34EBFD5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5C1890-140C-4221-AAFE-806D9C1C00C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371895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2CE355E9-1B27-448C-9654-27174730DC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465DA4E7-0BF7-4E65-9D96-732161E38DD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EECEE7DD-6F6F-46C2-BCBE-B567948F5DA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AD9547B0-ED42-4EB5-9A34-B0C1DA4F7D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CFC69C-BB02-4DA0-83E9-113F1AD712CA}" type="datetimeFigureOut">
              <a:rPr lang="zh-TW" altLang="en-US" smtClean="0"/>
              <a:t>2023/11/21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E2094D9E-1727-4E8C-B10B-821A18E84F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DD3D500A-BA63-4C63-92DF-8E34886E59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5C1890-140C-4221-AAFE-806D9C1C00C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942333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8880">
              <a:srgbClr val="EDF1F9"/>
            </a:gs>
            <a:gs pos="38000">
              <a:srgbClr val="FCEAF7"/>
            </a:gs>
            <a:gs pos="74000">
              <a:schemeClr val="accent1">
                <a:lumMod val="45000"/>
                <a:lumOff val="55000"/>
              </a:schemeClr>
            </a:gs>
            <a:gs pos="79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1B0FD602-56C3-4059-BCAA-050BDA3504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F2B654B9-3F94-40E4-8679-7E38B53AE52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74A66352-1AEF-4E51-9B85-823EB275B10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CFC69C-BB02-4DA0-83E9-113F1AD712CA}" type="datetimeFigureOut">
              <a:rPr lang="zh-TW" altLang="en-US" smtClean="0"/>
              <a:t>2023/11/21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8CF88FE9-082B-43C3-9268-D598E947FA9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04650CE0-F7E8-4415-9B34-409B4210365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5C1890-140C-4221-AAFE-806D9C1C00C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738197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Relationship Id="rId4" Type="http://schemas.openxmlformats.org/officeDocument/2006/relationships/slide" Target="slide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8880">
              <a:srgbClr val="EDF1F9"/>
            </a:gs>
            <a:gs pos="38000">
              <a:srgbClr val="FCEAF7"/>
            </a:gs>
            <a:gs pos="74000">
              <a:schemeClr val="accent1">
                <a:lumMod val="45000"/>
                <a:lumOff val="55000"/>
              </a:schemeClr>
            </a:gs>
            <a:gs pos="79000">
              <a:schemeClr val="accent1">
                <a:lumMod val="45000"/>
                <a:lumOff val="55000"/>
              </a:schemeClr>
            </a:gs>
            <a:gs pos="9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786A07A5-5732-4648-899F-FD2DDC0999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4000" y="288925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zh-TW" altLang="en-US" sz="10700" dirty="0">
                <a:solidFill>
                  <a:srgbClr val="FF66FF"/>
                </a:solidFill>
                <a:latin typeface="文鼎俏黑體P" panose="020B0602010101010101" pitchFamily="34" charset="-120"/>
                <a:ea typeface="文鼎俏黑體P" panose="020B0602010101010101" pitchFamily="34" charset="-120"/>
              </a:rPr>
              <a:t>歡迎來到</a:t>
            </a:r>
            <a:r>
              <a:rPr lang="en-US" altLang="zh-TW" sz="10700" dirty="0">
                <a:solidFill>
                  <a:srgbClr val="CC66FF"/>
                </a:solidFill>
                <a:latin typeface="文鼎俏黑體P" panose="020B0602010101010101" pitchFamily="34" charset="-120"/>
                <a:ea typeface="文鼎俏黑體P" panose="020B0602010101010101" pitchFamily="34" charset="-120"/>
              </a:rPr>
              <a:t>(</a:t>
            </a:r>
            <a:r>
              <a:rPr lang="zh-TW" altLang="en-US" sz="9600" dirty="0">
                <a:solidFill>
                  <a:srgbClr val="CC66FF"/>
                </a:solidFill>
                <a:latin typeface="文鼎俏黑體P" panose="020B0602010101010101" pitchFamily="34" charset="-120"/>
                <a:ea typeface="文鼎俏黑體P" panose="020B0602010101010101" pitchFamily="34" charset="-120"/>
              </a:rPr>
              <a:t>猜謎樂園</a:t>
            </a:r>
            <a:r>
              <a:rPr lang="en-US" altLang="zh-TW" sz="10700" dirty="0">
                <a:solidFill>
                  <a:srgbClr val="CC66FF"/>
                </a:solidFill>
                <a:latin typeface="文鼎俏黑體P" panose="020B0602010101010101" pitchFamily="34" charset="-120"/>
                <a:ea typeface="文鼎俏黑體P" panose="020B0602010101010101" pitchFamily="34" charset="-120"/>
              </a:rPr>
              <a:t>)</a:t>
            </a:r>
            <a:endParaRPr lang="zh-TW" altLang="en-US" sz="10700" dirty="0">
              <a:solidFill>
                <a:srgbClr val="CC66FF"/>
              </a:solidFill>
              <a:latin typeface="文鼎俏黑體P" panose="020B0602010101010101" pitchFamily="34" charset="-120"/>
              <a:ea typeface="文鼎俏黑體P" panose="020B0602010101010101" pitchFamily="34" charset="-120"/>
            </a:endParaRPr>
          </a:p>
        </p:txBody>
      </p:sp>
      <p:pic>
        <p:nvPicPr>
          <p:cNvPr id="6" name="圖片 5" descr="開車的 Pusheen 貓">
            <a:extLst>
              <a:ext uri="{FF2B5EF4-FFF2-40B4-BE49-F238E27FC236}">
                <a16:creationId xmlns:a16="http://schemas.microsoft.com/office/drawing/2014/main" id="{4EF60357-B81E-452D-B23E-AB53DF5AA0A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49533" y="2003955"/>
            <a:ext cx="5770034" cy="5770034"/>
          </a:xfrm>
          <a:prstGeom prst="rect">
            <a:avLst/>
          </a:prstGeom>
        </p:spPr>
      </p:pic>
      <p:sp>
        <p:nvSpPr>
          <p:cNvPr id="2" name="矩形: 圓角 1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492AAFC9-CF1B-4A3C-985F-7B8C690A831B}"/>
              </a:ext>
            </a:extLst>
          </p:cNvPr>
          <p:cNvSpPr/>
          <p:nvPr/>
        </p:nvSpPr>
        <p:spPr>
          <a:xfrm>
            <a:off x="2590802" y="4888972"/>
            <a:ext cx="2751666" cy="1185333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7200" dirty="0">
                <a:solidFill>
                  <a:srgbClr val="FCEAF7"/>
                </a:solidFill>
                <a:latin typeface="文鼎特圓" panose="020B0609010101010101" pitchFamily="49" charset="-120"/>
                <a:ea typeface="文鼎特圓" panose="020B0609010101010101" pitchFamily="49" charset="-120"/>
              </a:rPr>
              <a:t>開始</a:t>
            </a:r>
          </a:p>
        </p:txBody>
      </p:sp>
    </p:spTree>
    <p:extLst>
      <p:ext uri="{BB962C8B-B14F-4D97-AF65-F5344CB8AC3E}">
        <p14:creationId xmlns:p14="http://schemas.microsoft.com/office/powerpoint/2010/main" val="3393153669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 advClick="0">
        <p159:morph option="byObject"/>
      </p:transition>
    </mc:Choice>
    <mc:Fallback xmlns="">
      <p:transition spd="slow" advClick="0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5D0103D-09FE-4172-A4D4-377D7CDD0F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14325"/>
            <a:ext cx="10515600" cy="1325563"/>
          </a:xfrm>
        </p:spPr>
        <p:txBody>
          <a:bodyPr>
            <a:noAutofit/>
          </a:bodyPr>
          <a:lstStyle/>
          <a:p>
            <a:r>
              <a:rPr lang="zh-TW" altLang="en-US" sz="7200" dirty="0">
                <a:solidFill>
                  <a:srgbClr val="CC66FF"/>
                </a:solidFill>
                <a:latin typeface="文鼎俏黑體P" panose="020B0602010101010101" pitchFamily="34" charset="-120"/>
                <a:ea typeface="文鼎俏黑體P" panose="020B0602010101010101" pitchFamily="34" charset="-120"/>
              </a:rPr>
              <a:t>我最不喜歡吃的食物</a:t>
            </a:r>
          </a:p>
        </p:txBody>
      </p:sp>
      <p:pic>
        <p:nvPicPr>
          <p:cNvPr id="5" name="圖片 4" descr="震驚的 Pusheen 貓">
            <a:extLst>
              <a:ext uri="{FF2B5EF4-FFF2-40B4-BE49-F238E27FC236}">
                <a16:creationId xmlns:a16="http://schemas.microsoft.com/office/drawing/2014/main" id="{8BBA58E1-234E-41AA-A486-B4AE105D06D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35336" y="2167468"/>
            <a:ext cx="5054600" cy="5054600"/>
          </a:xfrm>
          <a:prstGeom prst="rect">
            <a:avLst/>
          </a:prstGeom>
        </p:spPr>
      </p:pic>
      <p:sp>
        <p:nvSpPr>
          <p:cNvPr id="4" name="矩形: 圓角 3">
            <a:hlinkClick r:id="rId3" action="ppaction://hlinksldjump"/>
            <a:extLst>
              <a:ext uri="{FF2B5EF4-FFF2-40B4-BE49-F238E27FC236}">
                <a16:creationId xmlns:a16="http://schemas.microsoft.com/office/drawing/2014/main" id="{79741C81-CFF3-4CC0-8B67-9424758E9BBF}"/>
              </a:ext>
            </a:extLst>
          </p:cNvPr>
          <p:cNvSpPr/>
          <p:nvPr/>
        </p:nvSpPr>
        <p:spPr>
          <a:xfrm>
            <a:off x="5435601" y="5101167"/>
            <a:ext cx="2099735" cy="1049866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400" dirty="0">
                <a:solidFill>
                  <a:srgbClr val="FCEAF7"/>
                </a:solidFill>
                <a:latin typeface="文鼎特圓" panose="020B0609010101010101" pitchFamily="49" charset="-120"/>
                <a:ea typeface="文鼎特圓" panose="020B0609010101010101" pitchFamily="49" charset="-120"/>
              </a:rPr>
              <a:t>冰琪淋</a:t>
            </a:r>
          </a:p>
        </p:txBody>
      </p:sp>
      <p:sp>
        <p:nvSpPr>
          <p:cNvPr id="6" name="矩形: 圓角 5">
            <a:hlinkClick r:id="rId3" action="ppaction://hlinksldjump"/>
            <a:extLst>
              <a:ext uri="{FF2B5EF4-FFF2-40B4-BE49-F238E27FC236}">
                <a16:creationId xmlns:a16="http://schemas.microsoft.com/office/drawing/2014/main" id="{C22821E1-97D4-48A5-A3F4-C24B5AF73899}"/>
              </a:ext>
            </a:extLst>
          </p:cNvPr>
          <p:cNvSpPr/>
          <p:nvPr/>
        </p:nvSpPr>
        <p:spPr>
          <a:xfrm>
            <a:off x="2853266" y="5143500"/>
            <a:ext cx="2201335" cy="1049866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000" dirty="0">
                <a:solidFill>
                  <a:srgbClr val="FCEAF7"/>
                </a:solidFill>
                <a:latin typeface="文鼎特圓" panose="020B0609010101010101" pitchFamily="49" charset="-120"/>
                <a:ea typeface="文鼎特圓" panose="020B0609010101010101" pitchFamily="49" charset="-120"/>
              </a:rPr>
              <a:t>巧克力蛋糕</a:t>
            </a:r>
          </a:p>
        </p:txBody>
      </p:sp>
      <p:sp>
        <p:nvSpPr>
          <p:cNvPr id="7" name="矩形: 圓角 6">
            <a:hlinkClick r:id="rId3" action="ppaction://hlinksldjump"/>
            <a:extLst>
              <a:ext uri="{FF2B5EF4-FFF2-40B4-BE49-F238E27FC236}">
                <a16:creationId xmlns:a16="http://schemas.microsoft.com/office/drawing/2014/main" id="{A3080348-1D37-4403-AF2F-0929047153DA}"/>
              </a:ext>
            </a:extLst>
          </p:cNvPr>
          <p:cNvSpPr/>
          <p:nvPr/>
        </p:nvSpPr>
        <p:spPr>
          <a:xfrm>
            <a:off x="448731" y="5101167"/>
            <a:ext cx="2099735" cy="1092199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5400" dirty="0">
                <a:solidFill>
                  <a:srgbClr val="FCEAF7"/>
                </a:solidFill>
                <a:latin typeface="文鼎特圓" panose="020B0609010101010101" pitchFamily="49" charset="-120"/>
                <a:ea typeface="文鼎特圓" panose="020B0609010101010101" pitchFamily="49" charset="-120"/>
              </a:rPr>
              <a:t>布丁</a:t>
            </a:r>
          </a:p>
        </p:txBody>
      </p:sp>
      <p:sp>
        <p:nvSpPr>
          <p:cNvPr id="3" name="橢圓 2">
            <a:hlinkClick r:id="rId4" action="ppaction://hlinksldjump"/>
            <a:extLst>
              <a:ext uri="{FF2B5EF4-FFF2-40B4-BE49-F238E27FC236}">
                <a16:creationId xmlns:a16="http://schemas.microsoft.com/office/drawing/2014/main" id="{1DB04E1E-41C1-46F6-A006-89CD2A55BB6A}"/>
              </a:ext>
            </a:extLst>
          </p:cNvPr>
          <p:cNvSpPr/>
          <p:nvPr/>
        </p:nvSpPr>
        <p:spPr>
          <a:xfrm>
            <a:off x="11590866" y="6210299"/>
            <a:ext cx="457204" cy="320675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800" dirty="0">
                <a:solidFill>
                  <a:srgbClr val="FCEAF7"/>
                </a:solidFill>
              </a:rPr>
              <a:t>蘋果</a:t>
            </a:r>
          </a:p>
        </p:txBody>
      </p:sp>
    </p:spTree>
    <p:extLst>
      <p:ext uri="{BB962C8B-B14F-4D97-AF65-F5344CB8AC3E}">
        <p14:creationId xmlns:p14="http://schemas.microsoft.com/office/powerpoint/2010/main" val="1356606786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 advClick="0">
        <p159:morph option="byObject"/>
      </p:transition>
    </mc:Choice>
    <mc:Fallback xmlns="">
      <p:transition spd="slow" advClick="0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語音泡泡: 圓角矩形 2">
            <a:extLst>
              <a:ext uri="{FF2B5EF4-FFF2-40B4-BE49-F238E27FC236}">
                <a16:creationId xmlns:a16="http://schemas.microsoft.com/office/drawing/2014/main" id="{B9D45EA4-3A98-42F8-A2E7-FB3F9EDA5A65}"/>
              </a:ext>
            </a:extLst>
          </p:cNvPr>
          <p:cNvSpPr/>
          <p:nvPr/>
        </p:nvSpPr>
        <p:spPr>
          <a:xfrm>
            <a:off x="5892800" y="93134"/>
            <a:ext cx="6146800" cy="3428999"/>
          </a:xfrm>
          <a:prstGeom prst="wedgeRoundRectCallou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9600" dirty="0">
                <a:latin typeface="文鼎特黑" panose="020B0609010101010101" pitchFamily="49" charset="-120"/>
                <a:ea typeface="文鼎特黑" panose="020B0609010101010101" pitchFamily="49" charset="-120"/>
              </a:rPr>
              <a:t>答錯了</a:t>
            </a:r>
          </a:p>
        </p:txBody>
      </p:sp>
      <p:pic>
        <p:nvPicPr>
          <p:cNvPr id="5" name="圖片 4" descr="斜看的 Pusheen 貓">
            <a:extLst>
              <a:ext uri="{FF2B5EF4-FFF2-40B4-BE49-F238E27FC236}">
                <a16:creationId xmlns:a16="http://schemas.microsoft.com/office/drawing/2014/main" id="{FA9A806D-E511-4819-ADA5-D252502CACB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24500" y="3208866"/>
            <a:ext cx="4258733" cy="4258733"/>
          </a:xfrm>
          <a:prstGeom prst="rect">
            <a:avLst/>
          </a:prstGeom>
        </p:spPr>
      </p:pic>
      <p:sp>
        <p:nvSpPr>
          <p:cNvPr id="4" name="矩形: 圓角 3">
            <a:hlinkClick r:id="rId3" action="ppaction://hlinksldjump"/>
            <a:extLst>
              <a:ext uri="{FF2B5EF4-FFF2-40B4-BE49-F238E27FC236}">
                <a16:creationId xmlns:a16="http://schemas.microsoft.com/office/drawing/2014/main" id="{5A177F3A-22DE-44AB-9835-571616BEA45F}"/>
              </a:ext>
            </a:extLst>
          </p:cNvPr>
          <p:cNvSpPr/>
          <p:nvPr/>
        </p:nvSpPr>
        <p:spPr>
          <a:xfrm>
            <a:off x="2633135" y="4922838"/>
            <a:ext cx="2751666" cy="1185333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7200" dirty="0">
                <a:solidFill>
                  <a:srgbClr val="FCEAF7"/>
                </a:solidFill>
                <a:latin typeface="文鼎特圓" panose="020B0609010101010101" pitchFamily="49" charset="-120"/>
                <a:ea typeface="文鼎特圓" panose="020B0609010101010101" pitchFamily="49" charset="-120"/>
              </a:rPr>
              <a:t>重來</a:t>
            </a:r>
          </a:p>
        </p:txBody>
      </p:sp>
    </p:spTree>
    <p:extLst>
      <p:ext uri="{BB962C8B-B14F-4D97-AF65-F5344CB8AC3E}">
        <p14:creationId xmlns:p14="http://schemas.microsoft.com/office/powerpoint/2010/main" val="3712443490"/>
      </p:ext>
    </p:extLst>
  </p:cSld>
  <p:clrMapOvr>
    <a:masterClrMapping/>
  </p:clrMapOvr>
  <p:transition spd="med" advClick="0">
    <p:pull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想法泡泡: 雲朵 2">
            <a:extLst>
              <a:ext uri="{FF2B5EF4-FFF2-40B4-BE49-F238E27FC236}">
                <a16:creationId xmlns:a16="http://schemas.microsoft.com/office/drawing/2014/main" id="{CB50961A-369F-42A8-8E12-C6EBAE2A2FD3}"/>
              </a:ext>
            </a:extLst>
          </p:cNvPr>
          <p:cNvSpPr/>
          <p:nvPr/>
        </p:nvSpPr>
        <p:spPr>
          <a:xfrm>
            <a:off x="5418667" y="0"/>
            <a:ext cx="5706533" cy="3776134"/>
          </a:xfrm>
          <a:prstGeom prst="cloudCallou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8000" dirty="0">
                <a:latin typeface="文鼎俏黑體P" panose="020B0602010101010101" pitchFamily="34" charset="-120"/>
                <a:ea typeface="文鼎俏黑體P" panose="020B0602010101010101" pitchFamily="34" charset="-120"/>
              </a:rPr>
              <a:t>答對了</a:t>
            </a:r>
          </a:p>
        </p:txBody>
      </p:sp>
      <p:pic>
        <p:nvPicPr>
          <p:cNvPr id="5" name="圖片 4" descr="櫻花 Pusheen 貓">
            <a:extLst>
              <a:ext uri="{FF2B5EF4-FFF2-40B4-BE49-F238E27FC236}">
                <a16:creationId xmlns:a16="http://schemas.microsoft.com/office/drawing/2014/main" id="{7BBA2F72-02C1-4A8F-B001-8FDC40064B8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61933" y="3361267"/>
            <a:ext cx="3810000" cy="3810000"/>
          </a:xfrm>
          <a:prstGeom prst="rect">
            <a:avLst/>
          </a:prstGeom>
        </p:spPr>
      </p:pic>
      <p:sp>
        <p:nvSpPr>
          <p:cNvPr id="4" name="矩形: 圓角 3">
            <a:hlinkClick r:id="" action="ppaction://hlinkshowjump?jump=endshow"/>
            <a:extLst>
              <a:ext uri="{FF2B5EF4-FFF2-40B4-BE49-F238E27FC236}">
                <a16:creationId xmlns:a16="http://schemas.microsoft.com/office/drawing/2014/main" id="{CBE4A39A-3BEC-4D90-B2C8-0342EADCE853}"/>
              </a:ext>
            </a:extLst>
          </p:cNvPr>
          <p:cNvSpPr/>
          <p:nvPr/>
        </p:nvSpPr>
        <p:spPr>
          <a:xfrm>
            <a:off x="1811869" y="4973639"/>
            <a:ext cx="2751666" cy="1185333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7200" dirty="0">
                <a:solidFill>
                  <a:srgbClr val="FCEAF7"/>
                </a:solidFill>
                <a:latin typeface="文鼎特圓" panose="020B0609010101010101" pitchFamily="49" charset="-120"/>
                <a:ea typeface="文鼎特圓" panose="020B0609010101010101" pitchFamily="49" charset="-120"/>
              </a:rPr>
              <a:t>結束</a:t>
            </a:r>
          </a:p>
        </p:txBody>
      </p:sp>
    </p:spTree>
    <p:extLst>
      <p:ext uri="{BB962C8B-B14F-4D97-AF65-F5344CB8AC3E}">
        <p14:creationId xmlns:p14="http://schemas.microsoft.com/office/powerpoint/2010/main" val="24110405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advClick="0">
        <p14:flash/>
      </p:transition>
    </mc:Choice>
    <mc:Fallback xmlns="">
      <p:transition spd="slow" advClick="0">
        <p:fade/>
      </p:transition>
    </mc:Fallback>
  </mc:AlternateContent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65</TotalTime>
  <Words>29</Words>
  <Application>Microsoft Office PowerPoint</Application>
  <PresentationFormat>寬螢幕</PresentationFormat>
  <Paragraphs>11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1" baseType="lpstr">
      <vt:lpstr>文鼎俏黑體P</vt:lpstr>
      <vt:lpstr>文鼎特黑</vt:lpstr>
      <vt:lpstr>文鼎特圓</vt:lpstr>
      <vt:lpstr>Arial</vt:lpstr>
      <vt:lpstr>Calibri</vt:lpstr>
      <vt:lpstr>Calibri Light</vt:lpstr>
      <vt:lpstr>Office 佈景主題</vt:lpstr>
      <vt:lpstr>歡迎來到(猜謎樂園)</vt:lpstr>
      <vt:lpstr>我最不喜歡吃的食物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歡迎來到(猜謎樂園)</dc:title>
  <dc:creator>user</dc:creator>
  <cp:lastModifiedBy>user</cp:lastModifiedBy>
  <cp:revision>10</cp:revision>
  <dcterms:created xsi:type="dcterms:W3CDTF">2023-10-31T05:58:22Z</dcterms:created>
  <dcterms:modified xsi:type="dcterms:W3CDTF">2023-11-21T06:15:22Z</dcterms:modified>
</cp:coreProperties>
</file>