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34AB0F-3794-4EC0-BB88-58FA08719E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5DC4C9C-DFCE-4D2B-8D42-561248500F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26B3BD7-4E0F-4497-8F76-640ED8D88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578A25-2E3B-4C47-A3A2-2E01370A0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05847F-C98C-46D9-8E80-711F0FD94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7654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3E9CB3-FA53-4FB0-B6BE-35A20AB45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C8DE5B1-50B7-48A5-B662-255464C469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47B9743-3E99-4FF4-9587-E0616AD30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4EAC08A-F41B-48DF-A358-B9E54D453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84EA3E7-BD40-4EBC-AE80-18C828F23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3527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1B126F5-CE82-4CD6-8E78-9CD1B08AFF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58B2624-F55F-4B97-9F36-6B5BEDF87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55DB4DA-6B89-421E-BA71-AC4D10965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F7830A-09A9-42A2-8379-BC947330E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BE379F8-4B6D-49F4-8118-141EEA2EB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19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CDFBB4-1680-4B85-B4D1-01ACAD5A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B917867-FFB3-4A2D-BDB8-4E0E23D5E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1D1A4A-3786-46AA-9C24-BD4FA1DB9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A039230-22F3-479F-9269-96F98CA9A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948CEF9-2426-4A99-ADEC-87101CE4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046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D6E229-CAD9-4394-A307-DC124DEE5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BEC6CFF-ACDE-4E09-B862-1EA724317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5D007FF-9754-4ACE-B281-8E611AB78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118A9DF-01C8-4232-9DC5-8C4D7B1E3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B00BCEA-51EE-47D2-9EA5-937181AAB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627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7ECC34-ADE0-4B05-9AAB-5ECBF63F4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E40C60E-764D-4242-ABF6-3925CDA9F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5872BBA-5D86-4E54-BC75-71ADC180B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C0ABA06-CDD3-48AD-992F-84CD0172C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C5225A8-3CFA-479E-959A-873456C45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E4B0795-F2DA-4131-8F7D-2C927424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1941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BFA00F-DA42-490E-819E-3A577BE18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7C8186D-04A7-4D07-808E-D2F28A040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7659047-7A07-4AC7-A3CD-F70681376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6C9CCEE-2DC4-42BA-A170-89EA011AFB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DFCF520-F967-4960-9D6D-6DA7D8BD09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427650A-AFA6-4C42-A8E2-FF1300F00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EDAE5B4-ABA0-491C-92AC-9B72A38F1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50988B56-4D7F-4C03-A1B0-4FAF0AF48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858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63F5E0-994E-4936-9602-E843498B5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6CCC8E9-FFE3-4FFC-A9F3-9C271809F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40112BB-8386-4D69-8FE2-2EF2564C5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F18A3FE-3632-4956-8BDD-EABEE4AF5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66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522C500-DBB0-4EF8-B187-B1664600E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F94BCCD-1573-4C3D-96D8-469223EA1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80CB9DC-9B0E-4B9C-81F8-BCD646991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1381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291FF9-71C4-414A-A93F-38FB03411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E64159-1A64-418E-92E0-CCC002E9D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02BE61-8B09-44A7-8713-F4438441F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82906A2-5601-46FF-A6C9-0A67D48E7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0141C66-E0A4-47A2-92D3-F5F157C1E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C2465FA-ED9E-440D-BFB9-70685C2E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92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550D24-7FA5-40B4-944C-C9EF36984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1ACA897-A82C-4352-BA2B-2A65C39BEF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06CE629-B662-4554-99DB-B4F6D86B2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59BD17E-9A49-4BEB-910A-E3D235EFD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81DB8D1-DBC3-45FC-8EBF-73EC9CEA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31B028A-7426-4C56-8224-133758D9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90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chemeClr val="accent2">
                <a:lumMod val="40000"/>
                <a:lumOff val="60000"/>
              </a:schemeClr>
            </a:gs>
            <a:gs pos="0">
              <a:schemeClr val="accent1">
                <a:lumMod val="60000"/>
                <a:lumOff val="40000"/>
              </a:schemeClr>
            </a:gs>
            <a:gs pos="25000">
              <a:schemeClr val="accent4">
                <a:lumMod val="20000"/>
                <a:lumOff val="8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04F55B0-7F13-4F63-A8CB-AF86C79B0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1FD22CB-07AE-4DA5-B83A-7E9CA6933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F34873D-40E3-4106-B2B7-033BD29EC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BA63-5630-41D3-B9FE-D867CC6FA0AD}" type="datetimeFigureOut">
              <a:rPr lang="zh-TW" altLang="en-US" smtClean="0"/>
              <a:t>2023/11/21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A6D7EC0-8958-41EF-86BE-AE541EBD35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C1F563C-1549-427E-8FBD-617B3293C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7ACCB-131D-4B1D-A441-7B145D8BB4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13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290495E-02D5-4110-982F-1D59DA121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8600" y="365125"/>
            <a:ext cx="8585200" cy="1599142"/>
          </a:xfrm>
        </p:spPr>
        <p:txBody>
          <a:bodyPr>
            <a:normAutofit/>
          </a:bodyPr>
          <a:lstStyle/>
          <a:p>
            <a:r>
              <a:rPr lang="zh-TW" altLang="en-US" sz="72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大家來猜謎</a:t>
            </a:r>
          </a:p>
        </p:txBody>
      </p:sp>
      <p:pic>
        <p:nvPicPr>
          <p:cNvPr id="3" name="圖片 2" descr="微笑 Gummy Monsters">
            <a:extLst>
              <a:ext uri="{FF2B5EF4-FFF2-40B4-BE49-F238E27FC236}">
                <a16:creationId xmlns:a16="http://schemas.microsoft.com/office/drawing/2014/main" id="{5C2B7259-D450-4345-A9FD-37F6CBD89C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733" y="1549401"/>
            <a:ext cx="2751667" cy="2751667"/>
          </a:xfrm>
          <a:prstGeom prst="rect">
            <a:avLst/>
          </a:prstGeom>
        </p:spPr>
      </p:pic>
      <p:sp>
        <p:nvSpPr>
          <p:cNvPr id="5" name="矩形: 剪去對角角落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311EF56-90DB-4F82-B851-A1140A1D16F3}"/>
              </a:ext>
            </a:extLst>
          </p:cNvPr>
          <p:cNvSpPr/>
          <p:nvPr/>
        </p:nvSpPr>
        <p:spPr>
          <a:xfrm>
            <a:off x="4492415" y="4917760"/>
            <a:ext cx="1908386" cy="965836"/>
          </a:xfrm>
          <a:prstGeom prst="snip2Diag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299719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21ED5B-4E2A-415C-9315-A7652104ED0B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54000">
                <a:schemeClr val="accent2">
                  <a:lumMod val="40000"/>
                  <a:lumOff val="60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  <a:gs pos="25000">
                <a:srgbClr val="FFCCFF"/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/>
          <a:p>
            <a:r>
              <a:rPr lang="zh-TW" altLang="en-US" sz="66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猜猜我最想去哪個國家</a:t>
            </a:r>
          </a:p>
        </p:txBody>
      </p:sp>
      <p:pic>
        <p:nvPicPr>
          <p:cNvPr id="4" name="圖片 3" descr="披薩 Pusheen 貓">
            <a:extLst>
              <a:ext uri="{FF2B5EF4-FFF2-40B4-BE49-F238E27FC236}">
                <a16:creationId xmlns:a16="http://schemas.microsoft.com/office/drawing/2014/main" id="{4EF505FA-D30B-48DC-B2A5-B10A4A0938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67" y="1278465"/>
            <a:ext cx="3335867" cy="3335867"/>
          </a:xfrm>
          <a:prstGeom prst="rect">
            <a:avLst/>
          </a:prstGeom>
        </p:spPr>
      </p:pic>
      <p:sp>
        <p:nvSpPr>
          <p:cNvPr id="5" name="矩形: 剪去對角角落 4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5DCCB378-42FD-4BE7-B386-8D479734880C}"/>
              </a:ext>
            </a:extLst>
          </p:cNvPr>
          <p:cNvSpPr/>
          <p:nvPr/>
        </p:nvSpPr>
        <p:spPr>
          <a:xfrm>
            <a:off x="4467015" y="4917760"/>
            <a:ext cx="1908386" cy="965836"/>
          </a:xfrm>
          <a:prstGeom prst="snip2Diag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新藝體" panose="020B0609010101010101" pitchFamily="49" charset="-120"/>
                <a:ea typeface="文鼎新藝體" panose="020B0609010101010101" pitchFamily="49" charset="-120"/>
              </a:rPr>
              <a:t>澳洲</a:t>
            </a:r>
            <a:endParaRPr lang="zh-TW" altLang="en-US" sz="3200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sp>
        <p:nvSpPr>
          <p:cNvPr id="6" name="矩形: 剪去對角角落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D513C2E-F9AE-482C-8F3A-2977AB63A758}"/>
              </a:ext>
            </a:extLst>
          </p:cNvPr>
          <p:cNvSpPr/>
          <p:nvPr/>
        </p:nvSpPr>
        <p:spPr>
          <a:xfrm>
            <a:off x="1656082" y="4917760"/>
            <a:ext cx="1908386" cy="965836"/>
          </a:xfrm>
          <a:prstGeom prst="snip2Diag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日本</a:t>
            </a:r>
          </a:p>
        </p:txBody>
      </p:sp>
      <p:sp>
        <p:nvSpPr>
          <p:cNvPr id="8" name="矩形: 剪去對角角落 7">
            <a:extLst>
              <a:ext uri="{FF2B5EF4-FFF2-40B4-BE49-F238E27FC236}">
                <a16:creationId xmlns:a16="http://schemas.microsoft.com/office/drawing/2014/main" id="{4F39BF2A-A199-4D32-9D77-93B5FCC0BBE5}"/>
              </a:ext>
            </a:extLst>
          </p:cNvPr>
          <p:cNvSpPr/>
          <p:nvPr/>
        </p:nvSpPr>
        <p:spPr>
          <a:xfrm>
            <a:off x="7489616" y="4917760"/>
            <a:ext cx="1908386" cy="965836"/>
          </a:xfrm>
          <a:prstGeom prst="snip2DiagRect">
            <a:avLst>
              <a:gd name="adj1" fmla="val 0"/>
              <a:gd name="adj2" fmla="val 0"/>
            </a:avLst>
          </a:prstGeom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韓國</a:t>
            </a:r>
          </a:p>
        </p:txBody>
      </p:sp>
    </p:spTree>
    <p:extLst>
      <p:ext uri="{BB962C8B-B14F-4D97-AF65-F5344CB8AC3E}">
        <p14:creationId xmlns:p14="http://schemas.microsoft.com/office/powerpoint/2010/main" val="126794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  <p:sndAc>
          <p:stSnd>
            <p:snd r:embed="rId2" name="push.wav"/>
          </p:stSnd>
        </p:sndAc>
      </p:transition>
    </mc:Choice>
    <mc:Fallback xmlns="">
      <p:transition spd="slow" advClick="0">
        <p:fade/>
        <p:sndAc>
          <p:stSnd>
            <p:snd r:embed="rId4" name="push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八角 1">
            <a:extLst>
              <a:ext uri="{FF2B5EF4-FFF2-40B4-BE49-F238E27FC236}">
                <a16:creationId xmlns:a16="http://schemas.microsoft.com/office/drawing/2014/main" id="{5B6DD82D-FE51-4ABC-84EA-2E9C8F0E133A}"/>
              </a:ext>
            </a:extLst>
          </p:cNvPr>
          <p:cNvSpPr/>
          <p:nvPr/>
        </p:nvSpPr>
        <p:spPr>
          <a:xfrm>
            <a:off x="5164665" y="1312333"/>
            <a:ext cx="4258733" cy="3132666"/>
          </a:xfrm>
          <a:prstGeom prst="irregularSeal1">
            <a:avLst/>
          </a:prstGeom>
          <a:gradFill flip="none" rotWithShape="1">
            <a:gsLst>
              <a:gs pos="48000">
                <a:schemeClr val="accent4">
                  <a:lumMod val="97000"/>
                  <a:lumOff val="3000"/>
                </a:schemeClr>
              </a:gs>
              <a:gs pos="1900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答錯了</a:t>
            </a:r>
            <a:r>
              <a:rPr lang="en-US" altLang="zh-TW" sz="3200" dirty="0"/>
              <a:t>,</a:t>
            </a:r>
            <a:r>
              <a:rPr lang="zh-TW" altLang="en-US" sz="3200" dirty="0"/>
              <a:t>下次加油</a:t>
            </a:r>
          </a:p>
        </p:txBody>
      </p:sp>
      <p:pic>
        <p:nvPicPr>
          <p:cNvPr id="8" name="圖片 7" descr="震驚的 Pusheen 貓">
            <a:extLst>
              <a:ext uri="{FF2B5EF4-FFF2-40B4-BE49-F238E27FC236}">
                <a16:creationId xmlns:a16="http://schemas.microsoft.com/office/drawing/2014/main" id="{78BF0308-B14C-49D5-847E-44E541B50A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932" y="3166532"/>
            <a:ext cx="3810000" cy="3810000"/>
          </a:xfrm>
          <a:prstGeom prst="rect">
            <a:avLst/>
          </a:prstGeom>
        </p:spPr>
      </p:pic>
      <p:sp>
        <p:nvSpPr>
          <p:cNvPr id="4" name="矩形: 剪去對角角落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A684A42-532B-4F08-A262-D0A7BB05E72C}"/>
              </a:ext>
            </a:extLst>
          </p:cNvPr>
          <p:cNvSpPr/>
          <p:nvPr/>
        </p:nvSpPr>
        <p:spPr>
          <a:xfrm>
            <a:off x="6112932" y="5227847"/>
            <a:ext cx="1908386" cy="965836"/>
          </a:xfrm>
          <a:prstGeom prst="snip2Diag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新藝體" panose="020B0609010101010101" pitchFamily="49" charset="-120"/>
                <a:ea typeface="文鼎新藝體" panose="020B0609010101010101" pitchFamily="49" charset="-120"/>
              </a:rPr>
              <a:t>重新</a:t>
            </a:r>
            <a:endParaRPr lang="zh-TW" altLang="en-US" sz="3200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01539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  <p:sndAc>
          <p:stSnd>
            <p:snd r:embed="rId2" name="bomb.wav"/>
          </p:stSnd>
        </p:sndAc>
      </p:transition>
    </mc:Choice>
    <mc:Fallback xmlns="">
      <p:transition spd="slow" advClick="0">
        <p:fade/>
        <p:sndAc>
          <p:stSnd>
            <p:snd r:embed="rId4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想法泡泡: 雲朵 1">
            <a:extLst>
              <a:ext uri="{FF2B5EF4-FFF2-40B4-BE49-F238E27FC236}">
                <a16:creationId xmlns:a16="http://schemas.microsoft.com/office/drawing/2014/main" id="{80E3F462-FDAB-4BE5-B7DA-A6538F448FD6}"/>
              </a:ext>
            </a:extLst>
          </p:cNvPr>
          <p:cNvSpPr/>
          <p:nvPr/>
        </p:nvSpPr>
        <p:spPr>
          <a:xfrm>
            <a:off x="5465232" y="605366"/>
            <a:ext cx="3920067" cy="2853267"/>
          </a:xfrm>
          <a:prstGeom prst="cloudCallout">
            <a:avLst/>
          </a:prstGeom>
          <a:gradFill flip="none" rotWithShape="1">
            <a:gsLst>
              <a:gs pos="14000">
                <a:schemeClr val="bg1"/>
              </a:gs>
              <a:gs pos="48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答對了</a:t>
            </a:r>
            <a:r>
              <a:rPr lang="en-US" altLang="zh-TW" sz="3200" dirty="0"/>
              <a:t>,</a:t>
            </a:r>
            <a:r>
              <a:rPr lang="zh-TW" altLang="en-US" sz="3200" dirty="0"/>
              <a:t>你真棒</a:t>
            </a:r>
          </a:p>
        </p:txBody>
      </p:sp>
      <p:pic>
        <p:nvPicPr>
          <p:cNvPr id="4" name="圖片 3" descr="愛心 Pusheen 貓">
            <a:extLst>
              <a:ext uri="{FF2B5EF4-FFF2-40B4-BE49-F238E27FC236}">
                <a16:creationId xmlns:a16="http://schemas.microsoft.com/office/drawing/2014/main" id="{77A997C0-5C73-44A5-965A-F69BA51147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266" y="2937933"/>
            <a:ext cx="3810000" cy="3810000"/>
          </a:xfrm>
          <a:prstGeom prst="rect">
            <a:avLst/>
          </a:prstGeom>
        </p:spPr>
      </p:pic>
      <p:sp>
        <p:nvSpPr>
          <p:cNvPr id="5" name="矩形: 剪去對角角落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ED8830C-FB97-4EB9-9CD2-06F24F997FDC}"/>
              </a:ext>
            </a:extLst>
          </p:cNvPr>
          <p:cNvSpPr/>
          <p:nvPr/>
        </p:nvSpPr>
        <p:spPr>
          <a:xfrm>
            <a:off x="7425265" y="4842933"/>
            <a:ext cx="1908386" cy="965836"/>
          </a:xfrm>
          <a:prstGeom prst="snip2DiagRect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3794739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allOver"/>
        <p:sndAc>
          <p:stSnd>
            <p:snd r:embed="rId2" name="laser.wav"/>
          </p:stSnd>
        </p:sndAc>
      </p:transition>
    </mc:Choice>
    <mc:Fallback xmlns="">
      <p:transition spd="slow" advClick="0">
        <p:fade/>
        <p:sndAc>
          <p:stSnd>
            <p:snd r:embed="rId4" name="laser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文鼎新藝體</vt:lpstr>
      <vt:lpstr>文鼎疊圓體</vt:lpstr>
      <vt:lpstr>Arial</vt:lpstr>
      <vt:lpstr>Calibri</vt:lpstr>
      <vt:lpstr>Calibri Light</vt:lpstr>
      <vt:lpstr>Office 佈景主題</vt:lpstr>
      <vt:lpstr>大家來猜謎</vt:lpstr>
      <vt:lpstr>猜猜我最想去哪個國家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user</dc:creator>
  <cp:lastModifiedBy>user</cp:lastModifiedBy>
  <cp:revision>12</cp:revision>
  <dcterms:created xsi:type="dcterms:W3CDTF">2023-10-31T06:47:03Z</dcterms:created>
  <dcterms:modified xsi:type="dcterms:W3CDTF">2023-11-21T07:11:14Z</dcterms:modified>
</cp:coreProperties>
</file>