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CDC"/>
    <a:srgbClr val="E59BD7"/>
    <a:srgbClr val="ECB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D84532-2D61-48E3-AE3A-6E5F6FAB0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CFFDD1D-D063-4E50-88EA-9400B216B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A9A355-FE84-4648-8A50-8682FBDAE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F1ABD0-7CD0-44BF-80A3-B578FAD3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C1299A-BEC0-4430-9BDF-A80022260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92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88CCD2-C0A2-4DDF-9957-116A3878E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5D5E389-9E66-4ACA-B7C7-44A7F998B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47726D-D795-4314-8F57-A310345FB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2378974-EE88-4CCA-9B09-DF5A259D4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06FAE2-FAEC-43F6-BE69-46035CE77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2485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EE3F374-0E76-43D9-B002-B11C126B6C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0A3C398-5DDF-4C0B-A059-39141A6CB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FC9E6E-385A-45D2-8CD5-CF463635C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D8C25DF-4A96-409E-A908-4ADB0CE97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7BE43E0-57E8-40E5-99E7-1D44B17E2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5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15BE10-5F87-4B3A-9DD5-96AA01621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E1DA42-6647-4F92-BD7A-B0BC41CA1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B67707-CE77-4446-A8C8-724B6EA05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3D56D63-85D7-42C5-8218-6F3A5142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71A3BD-EEFC-4EF4-BBC1-3BAAFF42B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23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DECBE5-E599-40BC-B956-6DCE7F1C3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0F1FC9-E198-4359-AE58-E31346685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B8B009A-75F5-463C-87F7-A5F8257CD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12DFF89-9C1C-494C-B37D-A1A77DF5B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470F8E8-68FD-48FA-A113-58921991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85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4302E0-7F3D-4CE8-8C8E-4A962CB92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8CECF2-F59F-469F-9D9E-D182CC30AA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B4A3A44-098F-41B9-8B12-59A461740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CFE8318-4375-4E86-A1F3-FB6FFFA1D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421F10B-4D29-4EF8-8DA9-19E6422B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4FA1F7C-ABEE-495A-8F1D-547F2FD81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10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32D24C-74A2-49E6-A013-D00C382CB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7DBE785-3671-4E60-9EB5-37DDE1221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C7412A9-BAF0-443B-B7EF-FAA93785A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0A07632-C6C7-4519-A096-F2B992EA49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998C0C9-41EC-4100-B5CA-EC1BAC7A96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964D06B-487B-446B-835C-B60D1625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41A19DE-433D-405F-AF6E-910B0582D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3555A9-15D2-4CD6-AF20-41E1703C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88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5B5147-6817-4656-ACAD-C69F36CF1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2EBF93-EAB5-4C06-B030-FBD4194E6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2160E9D-F722-43E1-A1CE-33072582E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ECF885B-B0CD-41F3-9792-BB2CC2867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84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7ACFC38-4603-4451-A158-A17477496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2D0F94D-53E6-4569-891F-74ED20C5C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86ECBEA-3B46-467C-ACC7-A8F1DEE6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69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A5E34A-8E94-4BB5-AD6A-E573585F0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56DC908-845D-4B84-ACEF-1237D387F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06990BD-3CEF-4E53-941A-8C92D78E2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B9EB9BB-EE80-4735-BF3F-513A92A0E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DC8A0-0CE9-49B9-A339-98DE30649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34E124E-83BF-4CBE-8684-1388A3C9C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2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6BB134-0707-4BFF-A76C-B4530C324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8F705A4-4CC0-405D-8AE8-B7AF83BD3B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CB7306F-2D85-4CA0-8CD2-9F3F29DFC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46716B5-7314-4633-85D1-0E631AE89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534D4B8-880D-4BF6-BA58-F86331A7A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49622D-8130-4E8D-BC60-B1E34A68E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85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" name="applause.wav"/>
          </p:stSnd>
        </p:sndAc>
      </p:transition>
    </mc:Choice>
    <mc:Fallback xmlns="">
      <p:transition spd="slow" advClick="0">
        <p:fade/>
        <p:sndAc>
          <p:stSnd>
            <p:snd r:embed="rId3" name="applaus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rgbClr val="EEBCDC"/>
            </a:gs>
            <a:gs pos="7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A18551F-5BD5-4EB3-A2BC-7F7FDDC5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D8B2230-001E-4178-AC14-E1CB569F7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5E69F4D-6AF2-45B7-9418-A19A115C84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277F5-E4A2-4DC3-B665-4E5F550671CA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53E480F-D7F5-4134-848D-45502E931F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473747-1391-49EA-B643-6086FE0F1F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CB770-B503-41D4-BB3C-FD534CD050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25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13" name="applause.wav"/>
          </p:stSnd>
        </p:sndAc>
      </p:transition>
    </mc:Choice>
    <mc:Fallback xmlns="">
      <p:transition spd="slow" advClick="0">
        <p:fade/>
        <p:sndAc>
          <p:stSnd>
            <p:snd r:embed="rId14" name="applaus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A0E7484-AC5F-4358-A318-7E3607765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442" y="474133"/>
            <a:ext cx="9976715" cy="2734733"/>
          </a:xfrm>
          <a:gradFill>
            <a:gsLst>
              <a:gs pos="39000">
                <a:srgbClr val="EEBCDC"/>
              </a:gs>
              <a:gs pos="71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</a:gradFill>
        </p:spPr>
        <p:txBody>
          <a:bodyPr>
            <a:prstTxWarp prst="textChevron">
              <a:avLst/>
            </a:prstTxWarp>
            <a:normAutofit/>
          </a:bodyPr>
          <a:lstStyle/>
          <a:p>
            <a:r>
              <a:rPr lang="zh-TW" altLang="en-US" sz="6600" b="1" spc="50" dirty="0">
                <a:ln w="0"/>
                <a:gradFill flip="none" rotWithShape="1">
                  <a:gsLst>
                    <a:gs pos="0">
                      <a:srgbClr val="EEBCDC">
                        <a:shade val="30000"/>
                        <a:satMod val="115000"/>
                      </a:srgbClr>
                    </a:gs>
                    <a:gs pos="50000">
                      <a:srgbClr val="EEBCDC">
                        <a:shade val="67500"/>
                        <a:satMod val="115000"/>
                      </a:srgbClr>
                    </a:gs>
                    <a:gs pos="100000">
                      <a:srgbClr val="EEBCDC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來猜猜看</a:t>
            </a:r>
          </a:p>
        </p:txBody>
      </p:sp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4573342-BD97-44A4-AAE0-5CE50BB1D121}"/>
              </a:ext>
            </a:extLst>
          </p:cNvPr>
          <p:cNvSpPr/>
          <p:nvPr/>
        </p:nvSpPr>
        <p:spPr>
          <a:xfrm>
            <a:off x="4597400" y="4538132"/>
            <a:ext cx="2235200" cy="1176867"/>
          </a:xfrm>
          <a:prstGeom prst="roundRect">
            <a:avLst/>
          </a:prstGeom>
          <a:gradFill>
            <a:gsLst>
              <a:gs pos="39000">
                <a:schemeClr val="tx2">
                  <a:lumMod val="40000"/>
                  <a:lumOff val="60000"/>
                </a:schemeClr>
              </a:gs>
              <a:gs pos="70000">
                <a:srgbClr val="E59BD7"/>
              </a:gs>
            </a:gsLst>
            <a:path path="circle">
              <a:fillToRect l="100000" t="100000"/>
            </a:path>
          </a:gradFill>
          <a:ln>
            <a:solidFill>
              <a:srgbClr val="ECB6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  <p:pic>
        <p:nvPicPr>
          <p:cNvPr id="5" name="圖片 4" descr="自拍的 Pusheen 貓">
            <a:extLst>
              <a:ext uri="{FF2B5EF4-FFF2-40B4-BE49-F238E27FC236}">
                <a16:creationId xmlns:a16="http://schemas.microsoft.com/office/drawing/2014/main" id="{C8C968C7-9ABA-48D2-8230-DB607AA232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00" y="2167466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66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2" name="breeze.wav"/>
          </p:stSnd>
        </p:sndAc>
      </p:transition>
    </mc:Choice>
    <mc:Fallback xmlns="">
      <p:transition spd="slow" advClick="0">
        <p:fade/>
        <p:sndAc>
          <p:stSnd>
            <p:snd r:embed="rId4" name="breez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9C7D112E-CF32-44A7-9C29-C1DA0280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33"/>
            <a:ext cx="10515600" cy="1572155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bg1">
                    <a:lumMod val="9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猜猜看我喜歡什麼國家</a:t>
            </a:r>
          </a:p>
        </p:txBody>
      </p:sp>
      <p:sp>
        <p:nvSpPr>
          <p:cNvPr id="4" name="矩形: 圓角 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5E690116-051F-4C8D-9C15-C3920D9DB56E}"/>
              </a:ext>
            </a:extLst>
          </p:cNvPr>
          <p:cNvSpPr/>
          <p:nvPr/>
        </p:nvSpPr>
        <p:spPr>
          <a:xfrm>
            <a:off x="4597400" y="4538132"/>
            <a:ext cx="2235200" cy="1176867"/>
          </a:xfrm>
          <a:prstGeom prst="roundRect">
            <a:avLst/>
          </a:prstGeom>
          <a:gradFill>
            <a:gsLst>
              <a:gs pos="39000">
                <a:schemeClr val="tx2">
                  <a:lumMod val="40000"/>
                  <a:lumOff val="60000"/>
                </a:schemeClr>
              </a:gs>
              <a:gs pos="70000">
                <a:srgbClr val="E59BD7"/>
              </a:gs>
            </a:gsLst>
            <a:path path="circle">
              <a:fillToRect l="100000" t="100000"/>
            </a:path>
          </a:gradFill>
          <a:ln>
            <a:solidFill>
              <a:srgbClr val="ECB6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韓國</a:t>
            </a:r>
          </a:p>
        </p:txBody>
      </p:sp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C66D9CD-6FD7-4BE2-8975-4D43A83F61B0}"/>
              </a:ext>
            </a:extLst>
          </p:cNvPr>
          <p:cNvSpPr/>
          <p:nvPr/>
        </p:nvSpPr>
        <p:spPr>
          <a:xfrm>
            <a:off x="1143001" y="4538132"/>
            <a:ext cx="2235200" cy="1176867"/>
          </a:xfrm>
          <a:prstGeom prst="roundRect">
            <a:avLst/>
          </a:prstGeom>
          <a:gradFill>
            <a:gsLst>
              <a:gs pos="39000">
                <a:schemeClr val="tx2">
                  <a:lumMod val="40000"/>
                  <a:lumOff val="60000"/>
                </a:schemeClr>
              </a:gs>
              <a:gs pos="70000">
                <a:srgbClr val="E59BD7"/>
              </a:gs>
            </a:gsLst>
            <a:path path="circle">
              <a:fillToRect l="100000" t="100000"/>
            </a:path>
          </a:gradFill>
          <a:ln>
            <a:solidFill>
              <a:srgbClr val="ECB6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美國</a:t>
            </a:r>
          </a:p>
        </p:txBody>
      </p:sp>
      <p:sp>
        <p:nvSpPr>
          <p:cNvPr id="6" name="矩形: 圓角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A6631E5-9EC1-4F9E-B9A4-28B0E0DC1404}"/>
              </a:ext>
            </a:extLst>
          </p:cNvPr>
          <p:cNvSpPr/>
          <p:nvPr/>
        </p:nvSpPr>
        <p:spPr>
          <a:xfrm>
            <a:off x="8297334" y="4538132"/>
            <a:ext cx="2065866" cy="1253068"/>
          </a:xfrm>
          <a:prstGeom prst="roundRect">
            <a:avLst/>
          </a:prstGeom>
          <a:gradFill>
            <a:gsLst>
              <a:gs pos="39000">
                <a:schemeClr val="tx2">
                  <a:lumMod val="40000"/>
                  <a:lumOff val="60000"/>
                </a:schemeClr>
              </a:gs>
              <a:gs pos="70000">
                <a:srgbClr val="E59BD7"/>
              </a:gs>
            </a:gsLst>
            <a:path path="circle">
              <a:fillToRect l="100000" t="100000"/>
            </a:path>
          </a:gradFill>
          <a:ln>
            <a:solidFill>
              <a:srgbClr val="ECB6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日本</a:t>
            </a:r>
          </a:p>
        </p:txBody>
      </p:sp>
      <p:pic>
        <p:nvPicPr>
          <p:cNvPr id="7" name="圖片 6" descr="膝上型電腦 Pusheen 貓">
            <a:extLst>
              <a:ext uri="{FF2B5EF4-FFF2-40B4-BE49-F238E27FC236}">
                <a16:creationId xmlns:a16="http://schemas.microsoft.com/office/drawing/2014/main" id="{4F277127-3004-49D9-967B-F23D32088B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734" y="1143001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1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2" name="camera.wav"/>
          </p:stSnd>
        </p:sndAc>
      </p:transition>
    </mc:Choice>
    <mc:Fallback xmlns="">
      <p:transition spd="slow" advClick="0">
        <p:fade/>
        <p:sndAc>
          <p:stSnd>
            <p:snd r:embed="rId4" name="camera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: 八角 2">
            <a:extLst>
              <a:ext uri="{FF2B5EF4-FFF2-40B4-BE49-F238E27FC236}">
                <a16:creationId xmlns:a16="http://schemas.microsoft.com/office/drawing/2014/main" id="{AFE22C3D-0760-4A3E-986D-C322E3EBC230}"/>
              </a:ext>
            </a:extLst>
          </p:cNvPr>
          <p:cNvSpPr/>
          <p:nvPr/>
        </p:nvSpPr>
        <p:spPr>
          <a:xfrm flipH="1">
            <a:off x="965195" y="196275"/>
            <a:ext cx="5223168" cy="4227943"/>
          </a:xfrm>
          <a:prstGeom prst="irregularSeal1">
            <a:avLst/>
          </a:prstGeom>
          <a:gradFill>
            <a:gsLst>
              <a:gs pos="68000">
                <a:schemeClr val="accent1">
                  <a:lumMod val="60000"/>
                  <a:lumOff val="40000"/>
                </a:schemeClr>
              </a:gs>
              <a:gs pos="43000">
                <a:srgbClr val="EEBCDC"/>
              </a:gs>
            </a:gsLst>
            <a:lin ang="5400000" scaled="1"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44F2926-064E-4B83-93C8-B4EDB4E086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7236" y="2605648"/>
            <a:ext cx="3881526" cy="4123043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01141DD-5E44-49EB-A701-C6FE075AE9B8}"/>
              </a:ext>
            </a:extLst>
          </p:cNvPr>
          <p:cNvSpPr/>
          <p:nvPr/>
        </p:nvSpPr>
        <p:spPr>
          <a:xfrm>
            <a:off x="1595638" y="4776355"/>
            <a:ext cx="2235200" cy="1176867"/>
          </a:xfrm>
          <a:prstGeom prst="roundRect">
            <a:avLst/>
          </a:prstGeom>
          <a:gradFill>
            <a:gsLst>
              <a:gs pos="39000">
                <a:schemeClr val="tx2">
                  <a:lumMod val="40000"/>
                  <a:lumOff val="60000"/>
                </a:schemeClr>
              </a:gs>
              <a:gs pos="70000">
                <a:srgbClr val="E59BD7"/>
              </a:gs>
            </a:gsLst>
            <a:path path="circle">
              <a:fillToRect l="100000" t="100000"/>
            </a:path>
          </a:gradFill>
          <a:ln>
            <a:solidFill>
              <a:srgbClr val="ECB6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65156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2" name="bomb.wav"/>
          </p:stSnd>
        </p:sndAc>
      </p:transition>
    </mc:Choice>
    <mc:Fallback xmlns="">
      <p:transition spd="slow" advClick="0">
        <p:fade/>
        <p:sndAc>
          <p:stSnd>
            <p:snd r:embed="rId4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想法泡泡: 雲朵 1">
            <a:extLst>
              <a:ext uri="{FF2B5EF4-FFF2-40B4-BE49-F238E27FC236}">
                <a16:creationId xmlns:a16="http://schemas.microsoft.com/office/drawing/2014/main" id="{EC385314-4575-4678-AE29-7C64B39761A7}"/>
              </a:ext>
            </a:extLst>
          </p:cNvPr>
          <p:cNvSpPr/>
          <p:nvPr/>
        </p:nvSpPr>
        <p:spPr>
          <a:xfrm rot="20442780" flipH="1">
            <a:off x="930280" y="506866"/>
            <a:ext cx="4750990" cy="3139407"/>
          </a:xfrm>
          <a:prstGeom prst="cloudCallout">
            <a:avLst/>
          </a:prstGeom>
          <a:gradFill>
            <a:gsLst>
              <a:gs pos="39000">
                <a:srgbClr val="EEBCDC"/>
              </a:gs>
              <a:gs pos="7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 descr="愛心 Pusheen 貓">
            <a:extLst>
              <a:ext uri="{FF2B5EF4-FFF2-40B4-BE49-F238E27FC236}">
                <a16:creationId xmlns:a16="http://schemas.microsoft.com/office/drawing/2014/main" id="{B6A475F2-7BFC-4131-83E6-CCBC1C4481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932" y="2480734"/>
            <a:ext cx="4250267" cy="4250267"/>
          </a:xfrm>
          <a:prstGeom prst="rect">
            <a:avLst/>
          </a:prstGeom>
        </p:spPr>
      </p:pic>
      <p:sp>
        <p:nvSpPr>
          <p:cNvPr id="3" name="矩形: 圓角 2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6AB844C-6AE7-4881-BAE7-42706084020E}"/>
              </a:ext>
            </a:extLst>
          </p:cNvPr>
          <p:cNvSpPr/>
          <p:nvPr/>
        </p:nvSpPr>
        <p:spPr>
          <a:xfrm>
            <a:off x="1491764" y="4851101"/>
            <a:ext cx="1769533" cy="1117600"/>
          </a:xfrm>
          <a:prstGeom prst="roundRect">
            <a:avLst/>
          </a:prstGeom>
          <a:gradFill>
            <a:gsLst>
              <a:gs pos="28000">
                <a:srgbClr val="EEBCDC"/>
              </a:gs>
              <a:gs pos="72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EEBC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                                       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                              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019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25</Words>
  <Application>Microsoft Office PowerPoint</Application>
  <PresentationFormat>寬螢幕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文鼎甜妞體P</vt:lpstr>
      <vt:lpstr>Arial</vt:lpstr>
      <vt:lpstr>Calibri</vt:lpstr>
      <vt:lpstr>Calibri Light</vt:lpstr>
      <vt:lpstr>Office 佈景主題</vt:lpstr>
      <vt:lpstr>來猜猜看</vt:lpstr>
      <vt:lpstr>猜猜看我喜歡什麼國家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來猜猜看</dc:title>
  <dc:creator>user</dc:creator>
  <cp:lastModifiedBy>user</cp:lastModifiedBy>
  <cp:revision>15</cp:revision>
  <dcterms:created xsi:type="dcterms:W3CDTF">2023-10-31T06:47:01Z</dcterms:created>
  <dcterms:modified xsi:type="dcterms:W3CDTF">2023-11-21T07:10:14Z</dcterms:modified>
</cp:coreProperties>
</file>