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5C52A0-1C9A-4A8B-B536-EFC576FEB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377A866-4149-47CC-880B-7CA1CB9A1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87A306-EDCF-4C52-988A-AC730E83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6A4FC5-8CA0-44F7-A41E-A154F971D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2466C0-888A-4A24-9D07-B33E116FB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814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76F53B-1C9C-4551-99F6-7A276F3C1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2982FDA-729D-4875-9EFE-4CCE55F17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C5728C-C6F2-4F79-A1FF-EF3B1A458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BC7E153-407F-4FD4-B21C-7C6EF5BB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A8A34D-DC67-41B9-9F18-FAE7E2D4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69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12FEB9B-A00F-41BE-A7A2-59858C5F6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535E0C3-FEC7-4587-B02F-5ADB1C350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0A15AD-1A7C-4AE2-8717-13A2FD06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CC46636-A9B5-429F-9239-DC890D36D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AFBBE6-D984-4E98-8A2C-15C9B4626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4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AEACCA-C776-4A9C-9CED-00DB2F948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146F76-6254-4EF0-AF89-E404818BD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67DADD-2168-4EA1-9093-42DB3E525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8476F8-C2C8-4F9D-B2C1-3D9549D3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D69DC2-0EE7-4143-A175-B58E38C37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92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AD4B01-02A4-4234-B424-24D2CDD5F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B316119-BD96-4963-AC7D-C5BC6326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2C9B9A-2A69-4A29-B677-160BFB72E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1A7CFB-AFE8-4B4B-A4DA-8475C6E7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40115B4-9A28-4E40-88C8-1D406E1AB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61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B9695D-A4AC-4813-ABE7-2F375EA4F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82EC0A-2E61-449B-AFEA-15717FF95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AD826E7-4A44-4B7F-A4CA-9799ECB1D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97A842-691A-4FB0-9ADA-7E7E666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E97764-8A09-4144-BA6F-11C1FD7E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CC11B9-BF13-4023-A4FD-E8C6B2C0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30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D2D5B8-352A-432B-9432-BD90FD9E0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CDAB7C1-9D91-4E28-9F0D-BFE1BCD3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8261055-5421-42E8-9415-215EF0868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34759ED-B48A-43DE-B26B-C1518ECA8F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18BCB34-A599-43B4-82AD-D3A333AB1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A0BE932-8FED-4640-B40E-FEF0B5DE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28F0025-3E34-434D-B410-93F18AC6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DA7EE1F-D2B7-482A-B373-EAF819479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155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B303EC-8808-4FBE-9C1C-2F23DAA9B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49DB635-B0FE-4C1D-8E51-D7A502302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887DCA1-E4EC-4A15-B3BF-569CC0CEB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C5593AA-4999-46C3-B256-03DDD3D5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43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0D0AF99-8543-49E2-85BC-1658CE71A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6EFDACC-EE39-4C6E-BEC2-234EFD0F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514428B-A36F-428E-95DE-E4A1358FE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29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65DBD-6F85-4D9F-89EA-EEFBDFB2C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B8D4AC-47BE-4152-A80B-8723148E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EC3340A-B372-4482-A981-CEB93590A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A60AC0-5728-42E5-9ADA-3941110B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0FAEB3-319C-4876-81FB-E3673160D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D618F4-9AB9-45BD-98A5-D5A8BA50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16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ADEBA1-FD3D-4BFA-898D-FABCFD969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8D98A51-4A26-4850-B1BA-DDAF84A99E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B44D9B3-4B8C-4416-886C-8A7634D7A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24CC06B-F86F-43A9-8AB6-1985DF2BC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4A3C6BB-A02D-43C7-B030-FF7DAE18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BCF9A4-35CE-4958-8C85-7984CE0B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93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B5F1C5"/>
            </a:gs>
            <a:gs pos="61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C735217-63CD-4A2E-B3CA-52ECEC5BA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60F9142-09B5-422B-B6FB-68533ECA3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44386B-A9AB-4168-8E19-BE717CC13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F8903-A117-4B47-B0EB-6C8C019DBA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357ABF-7B30-4BB3-A408-D07C1FCFC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9B8B0B-BC07-49F9-913B-240354586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09DEF-7C01-4EE5-B4A6-1477DCBF1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65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4D97493-91C7-4D1D-A16C-E89E421D9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55" y="9670"/>
            <a:ext cx="12101945" cy="1810761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pPr algn="ctr"/>
            <a:r>
              <a:rPr lang="zh-TW" alt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來猜猜看哈</a:t>
            </a:r>
            <a:r>
              <a:rPr lang="en-US" altLang="zh-TW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……</a:t>
            </a:r>
            <a:endParaRPr lang="zh-TW" altLang="en-US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 descr="彩虹 Gummy Monsters">
            <a:extLst>
              <a:ext uri="{FF2B5EF4-FFF2-40B4-BE49-F238E27FC236}">
                <a16:creationId xmlns:a16="http://schemas.microsoft.com/office/drawing/2014/main" id="{00D04AF1-A226-4B79-9300-32A9A2808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5" y="1507066"/>
            <a:ext cx="5063067" cy="5063067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211B6794-7B5D-41C9-9A72-54CF1FBA7DD0}"/>
              </a:ext>
            </a:extLst>
          </p:cNvPr>
          <p:cNvSpPr/>
          <p:nvPr/>
        </p:nvSpPr>
        <p:spPr>
          <a:xfrm>
            <a:off x="7594601" y="4250267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43972DB-D609-43A1-A3DF-0E6AF9F85827}"/>
              </a:ext>
            </a:extLst>
          </p:cNvPr>
          <p:cNvSpPr/>
          <p:nvPr/>
        </p:nvSpPr>
        <p:spPr>
          <a:xfrm>
            <a:off x="6805660" y="3894570"/>
            <a:ext cx="3733801" cy="2286000"/>
          </a:xfrm>
          <a:prstGeom prst="roundRect">
            <a:avLst>
              <a:gd name="adj" fmla="val 50000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323756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switch dir="r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CFEFBA3-13E1-48DE-AFD5-F960955E0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5270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怪獸最喜歡的 食物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…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095056C5-40B8-433F-95BE-F2185AEFE815}"/>
              </a:ext>
            </a:extLst>
          </p:cNvPr>
          <p:cNvSpPr/>
          <p:nvPr/>
        </p:nvSpPr>
        <p:spPr>
          <a:xfrm>
            <a:off x="7989836" y="4084195"/>
            <a:ext cx="4061306" cy="20744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小朋友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DF2B5D8-288E-4007-9506-4E0F6D828506}"/>
              </a:ext>
            </a:extLst>
          </p:cNvPr>
          <p:cNvSpPr/>
          <p:nvPr/>
        </p:nvSpPr>
        <p:spPr>
          <a:xfrm>
            <a:off x="140858" y="4241367"/>
            <a:ext cx="3559077" cy="19172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小狗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D37F71-6DE3-4005-B1CE-0D835D22EB63}"/>
              </a:ext>
            </a:extLst>
          </p:cNvPr>
          <p:cNvSpPr/>
          <p:nvPr/>
        </p:nvSpPr>
        <p:spPr>
          <a:xfrm>
            <a:off x="4182342" y="4199467"/>
            <a:ext cx="3465945" cy="191726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人</a:t>
            </a:r>
          </a:p>
        </p:txBody>
      </p:sp>
      <p:pic>
        <p:nvPicPr>
          <p:cNvPr id="8" name="圖片 7" descr="思考 Gummy Monsters">
            <a:extLst>
              <a:ext uri="{FF2B5EF4-FFF2-40B4-BE49-F238E27FC236}">
                <a16:creationId xmlns:a16="http://schemas.microsoft.com/office/drawing/2014/main" id="{41562CDC-7E34-417C-816B-AB9D79AE5B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73" y="-818005"/>
            <a:ext cx="4902200" cy="4902200"/>
          </a:xfrm>
          <a:prstGeom prst="rect">
            <a:avLst/>
          </a:prstGeom>
        </p:spPr>
      </p:pic>
      <p:pic>
        <p:nvPicPr>
          <p:cNvPr id="10" name="圖片 9" descr="哇 Gummy Monsters">
            <a:extLst>
              <a:ext uri="{FF2B5EF4-FFF2-40B4-BE49-F238E27FC236}">
                <a16:creationId xmlns:a16="http://schemas.microsoft.com/office/drawing/2014/main" id="{79CCAF83-983C-4123-BA84-56C92159A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67" y="1503265"/>
            <a:ext cx="2476067" cy="247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01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14:prism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星形: 十六角 1">
            <a:extLst>
              <a:ext uri="{FF2B5EF4-FFF2-40B4-BE49-F238E27FC236}">
                <a16:creationId xmlns:a16="http://schemas.microsoft.com/office/drawing/2014/main" id="{B44B3661-C73E-4007-AEEB-5376030D36D8}"/>
              </a:ext>
            </a:extLst>
          </p:cNvPr>
          <p:cNvSpPr/>
          <p:nvPr/>
        </p:nvSpPr>
        <p:spPr>
          <a:xfrm>
            <a:off x="406401" y="982132"/>
            <a:ext cx="6451599" cy="5401733"/>
          </a:xfrm>
          <a:prstGeom prst="star16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</a:t>
            </a:r>
          </a:p>
        </p:txBody>
      </p:sp>
      <p:pic>
        <p:nvPicPr>
          <p:cNvPr id="4" name="圖片 3" descr="糟糕 Gummy Monsters">
            <a:extLst>
              <a:ext uri="{FF2B5EF4-FFF2-40B4-BE49-F238E27FC236}">
                <a16:creationId xmlns:a16="http://schemas.microsoft.com/office/drawing/2014/main" id="{B6ED1A14-3E76-402E-A587-AE918EA92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1" y="474135"/>
            <a:ext cx="6248400" cy="62484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546D9C7-6378-49B3-9372-15ED9DC06E6B}"/>
              </a:ext>
            </a:extLst>
          </p:cNvPr>
          <p:cNvSpPr/>
          <p:nvPr/>
        </p:nvSpPr>
        <p:spPr>
          <a:xfrm>
            <a:off x="5994402" y="474135"/>
            <a:ext cx="2599266" cy="15832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重做</a:t>
            </a:r>
          </a:p>
        </p:txBody>
      </p:sp>
    </p:spTree>
    <p:extLst>
      <p:ext uri="{BB962C8B-B14F-4D97-AF65-F5344CB8AC3E}">
        <p14:creationId xmlns:p14="http://schemas.microsoft.com/office/powerpoint/2010/main" val="3267130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wind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橢圓形 2">
            <a:extLst>
              <a:ext uri="{FF2B5EF4-FFF2-40B4-BE49-F238E27FC236}">
                <a16:creationId xmlns:a16="http://schemas.microsoft.com/office/drawing/2014/main" id="{30CBF863-4363-408E-A05D-C8683057A7E8}"/>
              </a:ext>
            </a:extLst>
          </p:cNvPr>
          <p:cNvSpPr/>
          <p:nvPr/>
        </p:nvSpPr>
        <p:spPr>
          <a:xfrm>
            <a:off x="753532" y="809415"/>
            <a:ext cx="5096933" cy="3530599"/>
          </a:xfrm>
          <a:prstGeom prst="wedgeEllipseCallout">
            <a:avLst>
              <a:gd name="adj1" fmla="val 64051"/>
              <a:gd name="adj2" fmla="val 41092"/>
            </a:avLst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為什麼你能答對</a:t>
            </a:r>
          </a:p>
        </p:txBody>
      </p:sp>
      <p:pic>
        <p:nvPicPr>
          <p:cNvPr id="5" name="圖片 4" descr="炸彈橡皮糖怪物">
            <a:extLst>
              <a:ext uri="{FF2B5EF4-FFF2-40B4-BE49-F238E27FC236}">
                <a16:creationId xmlns:a16="http://schemas.microsoft.com/office/drawing/2014/main" id="{20AB0899-D953-42C4-80D7-D2861B168A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134" y="372533"/>
            <a:ext cx="6858000" cy="6858000"/>
          </a:xfrm>
          <a:prstGeom prst="rect">
            <a:avLst/>
          </a:prstGeom>
        </p:spPr>
      </p:pic>
      <p:sp>
        <p:nvSpPr>
          <p:cNvPr id="6" name="矩形: 圓角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87459BD-F1BA-46CE-98F0-93EE0DB78354}"/>
              </a:ext>
            </a:extLst>
          </p:cNvPr>
          <p:cNvSpPr/>
          <p:nvPr/>
        </p:nvSpPr>
        <p:spPr>
          <a:xfrm>
            <a:off x="1653695" y="4622800"/>
            <a:ext cx="3214638" cy="19049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2301707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Arial</vt:lpstr>
      <vt:lpstr>Calibri</vt:lpstr>
      <vt:lpstr>Calibri Light</vt:lpstr>
      <vt:lpstr>Office 佈景主題</vt:lpstr>
      <vt:lpstr>來猜猜看哈……</vt:lpstr>
      <vt:lpstr>怪獸最喜歡的 食物…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來猜猜看哈</dc:title>
  <dc:creator>user</dc:creator>
  <cp:lastModifiedBy>user</cp:lastModifiedBy>
  <cp:revision>13</cp:revision>
  <dcterms:created xsi:type="dcterms:W3CDTF">2023-10-31T06:47:10Z</dcterms:created>
  <dcterms:modified xsi:type="dcterms:W3CDTF">2023-11-14T07:07:34Z</dcterms:modified>
</cp:coreProperties>
</file>