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EDA852-9164-434E-9DF1-EC04F870F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419CF13-4CAC-4A8F-89A9-2835E1EE62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47EAA86-DA34-46F3-A7A0-8662394F3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13AFB07-D0A8-4CAC-8FBF-A83A2BB2F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BD2F0A8-5B58-45E0-BB67-0125C64C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4815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788118-EFF0-4613-8E96-FF809E46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6F274F9-C35B-4186-ACB8-65A9312A3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4C27620-5574-46E3-A2A5-B48D2D02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95F0C88-E419-4B65-8B25-87DDA1BAA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3EAB06-8A9A-44FB-870C-3389F0AA6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823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AF00D61-0D46-41B0-AC64-88B4D6A6C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CC2ED3-7F50-42A6-ADAA-FCE9800C5C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8D208A-DA4E-433E-9019-8FA29F193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E27104-457E-44D1-A601-91B429B44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F863CE-D72D-4BA4-96D6-1BC52DDB8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545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D2A992-3189-4D05-A510-0E63D0D67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DEBD82-71DF-41CF-9644-A166B754D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A876F1-215D-46A3-B373-D52C459D5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55B8AED-104B-4570-A630-05B0268EC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F6695DC-A51B-4891-A285-4A42AA72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945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0E8168-41AA-4CDD-A633-856F51A34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28DD56B-1E62-4556-9CD3-91D51911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68C27D4-0397-4103-B84E-E9C818C5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2F33785-37AF-46F5-918D-89711F84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B8189A-B056-4821-AF70-AF25506EE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42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77BF42-2465-4DF2-BE2D-ED8EAFC5E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4F4D0B-6566-472F-B3D9-0D4C2B456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6918ADD-E146-432A-8583-2E599E519A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50841B7-3780-42FD-B939-9B0F7FC8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6E020A4-97B3-4BA4-BECB-720874E4E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A57CCB0-44B0-42EF-BC9B-6C6917267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071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D13F52-CE97-484C-8489-22C5ADD2E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737322D-4F83-4AF4-821B-13AE6AE18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2110064-7345-4BC5-B2F3-89A2B1BE0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9FDEDDE-BDF3-4467-8D2C-290D116BE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06D0F77-08B3-4FE1-A125-1FE69F0A72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9F071A0-9F2B-4942-BD1A-B23921BF0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0BAF34A-5FBF-42B0-AD3D-E7E7328F5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52B4F4D6-FFEB-4681-9C85-9E831AE88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63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EBE217-E303-49D1-A3AB-937521596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9B6AC02-9C02-42B0-9453-4A2C5AE8E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9E4E9F9-4A10-4623-905A-884179EA6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67E1FDA-FABD-400A-A22F-E0D57896B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42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3EE1137-8156-46FA-96BF-9D4AE1EC5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9DB55D1-39CA-431A-A489-12358E216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9ED8580-1334-41AF-9EEE-DA7EB0C4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70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76F454-A579-4A5B-B560-8F92A982C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FAE4AB8-A41D-470A-B863-0F3290EFE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5A52C70-4430-4CEE-A945-2D2E134DB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86D716A-A87C-4472-B2C0-D3AFD6D7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D0890E2-D4E1-49E4-AB65-B279DC327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C9A3FD2-AED3-4353-B8A6-BDB1BF34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800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F09935-62C2-4175-A8E5-1888F77D5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C12B01D-1645-4B09-BBF1-CEB6AA1E7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DBECAD2-209B-4AFB-A616-D6A22F080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7E9FB7E-26C0-4C2F-AC03-09AAAE00D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5929B57-8BAC-4BE0-9077-BB88A0F33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0A902C3-E649-4B44-9EEE-AD0BF0870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792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89000"/>
              </a:schemeClr>
            </a:gs>
            <a:gs pos="100000">
              <a:schemeClr val="accent2">
                <a:lumMod val="89000"/>
              </a:schemeClr>
            </a:gs>
            <a:gs pos="98500">
              <a:srgbClr val="BF5711"/>
            </a:gs>
            <a:gs pos="100000">
              <a:schemeClr val="accent2">
                <a:lumMod val="75000"/>
              </a:schemeClr>
            </a:gs>
            <a:gs pos="86000">
              <a:srgbClr val="7030A0"/>
            </a:gs>
            <a:gs pos="75000">
              <a:srgbClr val="00B0F0"/>
            </a:gs>
            <a:gs pos="60000">
              <a:srgbClr val="0070C0"/>
            </a:gs>
            <a:gs pos="47000">
              <a:srgbClr val="92D050"/>
            </a:gs>
            <a:gs pos="30000">
              <a:srgbClr val="FFFF00"/>
            </a:gs>
            <a:gs pos="14000">
              <a:srgbClr val="FFC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6A1D92D-C4EA-420D-B798-3E87D4A41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E8A73AD-4562-4CFB-B140-F7F4EB193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1E1ACA-4BC5-4DD5-B192-051248D8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76C0E-5429-4CEF-B4CD-1F01BCFAC82B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4E8FDFC-9BA7-4DC6-951E-9A3FCFBD1F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75E9B6-33A4-45BD-B5B1-7AB23A9309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10847-3CFE-461B-9BE6-28361D6628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41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E8E2809-F4EC-43EB-91AC-2517A44C5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prstTxWarp prst="textCanUp">
              <a:avLst/>
            </a:prstTxWarp>
            <a:normAutofit/>
          </a:bodyPr>
          <a:lstStyle/>
          <a:p>
            <a:pPr algn="ctr"/>
            <a:r>
              <a:rPr lang="zh-TW" altLang="en-US" sz="6600" b="1" dirty="0">
                <a:ln w="952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大家來猜謎</a:t>
            </a:r>
          </a:p>
        </p:txBody>
      </p:sp>
      <p:pic>
        <p:nvPicPr>
          <p:cNvPr id="3" name="圖片 2" descr="非常喜歡! Gummy Monsters">
            <a:extLst>
              <a:ext uri="{FF2B5EF4-FFF2-40B4-BE49-F238E27FC236}">
                <a16:creationId xmlns:a16="http://schemas.microsoft.com/office/drawing/2014/main" id="{0CCAE69D-CEF7-45BE-B28A-261392463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772" y="1341581"/>
            <a:ext cx="3290455" cy="3290455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CA8C413-C4A4-4E68-B09C-B800F499392D}"/>
              </a:ext>
            </a:extLst>
          </p:cNvPr>
          <p:cNvSpPr/>
          <p:nvPr/>
        </p:nvSpPr>
        <p:spPr>
          <a:xfrm>
            <a:off x="5084617" y="5516419"/>
            <a:ext cx="1764146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1441370520"/>
      </p:ext>
    </p:extLst>
  </p:cSld>
  <p:clrMapOvr>
    <a:masterClrMapping/>
  </p:clrMapOvr>
  <p:transition spd="slow" advClick="0">
    <p:wheel spokes="1"/>
    <p:sndAc>
      <p:stSnd>
        <p:snd r:embed="rId2" name="drumroll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736E19-DC72-4CA1-AC91-03553D253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054" y="429779"/>
            <a:ext cx="10515600" cy="1325563"/>
          </a:xfrm>
          <a:gradFill>
            <a:gsLst>
              <a:gs pos="0">
                <a:schemeClr val="accent2">
                  <a:lumMod val="89000"/>
                </a:schemeClr>
              </a:gs>
              <a:gs pos="100000">
                <a:schemeClr val="accent2">
                  <a:lumMod val="89000"/>
                </a:schemeClr>
              </a:gs>
              <a:gs pos="98500">
                <a:srgbClr val="BF5711"/>
              </a:gs>
              <a:gs pos="100000">
                <a:schemeClr val="accent2">
                  <a:lumMod val="75000"/>
                </a:schemeClr>
              </a:gs>
              <a:gs pos="86000">
                <a:srgbClr val="7030A0"/>
              </a:gs>
              <a:gs pos="75000">
                <a:srgbClr val="00B0F0"/>
              </a:gs>
              <a:gs pos="60000">
                <a:srgbClr val="0070C0"/>
              </a:gs>
              <a:gs pos="47000">
                <a:srgbClr val="92D050"/>
              </a:gs>
              <a:gs pos="30000">
                <a:srgbClr val="FFFF00"/>
              </a:gs>
              <a:gs pos="14000">
                <a:srgbClr val="FFC000"/>
              </a:gs>
            </a:gsLst>
            <a:path path="circle">
              <a:fillToRect l="50000" t="50000" r="50000" b="50000"/>
            </a:path>
          </a:gradFill>
        </p:spPr>
        <p:txBody>
          <a:bodyPr>
            <a:prstTxWarp prst="textStop">
              <a:avLst/>
            </a:prstTxWarp>
          </a:bodyPr>
          <a:lstStyle/>
          <a:p>
            <a:pPr algn="ctr"/>
            <a:r>
              <a:rPr lang="zh-TW" altLang="en-US" b="1" spc="50" dirty="0">
                <a:ln w="9525" cmpd="sng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瑪力歐跑酷可以變成什麼</a:t>
            </a:r>
          </a:p>
        </p:txBody>
      </p:sp>
      <p:pic>
        <p:nvPicPr>
          <p:cNvPr id="8" name="圖片 7" descr="擊掌 Gummy Monsters">
            <a:extLst>
              <a:ext uri="{FF2B5EF4-FFF2-40B4-BE49-F238E27FC236}">
                <a16:creationId xmlns:a16="http://schemas.microsoft.com/office/drawing/2014/main" id="{CCC5F053-B3D4-4BD7-AEC8-E0D76C3EEE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818" y="1930398"/>
            <a:ext cx="2627745" cy="2627745"/>
          </a:xfrm>
          <a:prstGeom prst="rect">
            <a:avLst/>
          </a:prstGeom>
        </p:spPr>
      </p:pic>
      <p:sp>
        <p:nvSpPr>
          <p:cNvPr id="9" name="矩形: 圓角 8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BAAEA10E-B538-4DB3-A2FE-B76BEC4D3D8C}"/>
              </a:ext>
            </a:extLst>
          </p:cNvPr>
          <p:cNvSpPr/>
          <p:nvPr/>
        </p:nvSpPr>
        <p:spPr>
          <a:xfrm>
            <a:off x="5291280" y="5588002"/>
            <a:ext cx="1764146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飛鼠</a:t>
            </a:r>
          </a:p>
        </p:txBody>
      </p:sp>
      <p:sp>
        <p:nvSpPr>
          <p:cNvPr id="10" name="矩形: 圓角 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BB54C8B-FA37-4325-B805-CB926DF9F550}"/>
              </a:ext>
            </a:extLst>
          </p:cNvPr>
          <p:cNvSpPr/>
          <p:nvPr/>
        </p:nvSpPr>
        <p:spPr>
          <a:xfrm>
            <a:off x="8118763" y="5588002"/>
            <a:ext cx="1764146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小豬</a:t>
            </a:r>
          </a:p>
        </p:txBody>
      </p:sp>
      <p:sp>
        <p:nvSpPr>
          <p:cNvPr id="12" name="矩形: 圓角 1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94076F1-E633-4AE0-9CB3-4D2320A535E0}"/>
              </a:ext>
            </a:extLst>
          </p:cNvPr>
          <p:cNvSpPr/>
          <p:nvPr/>
        </p:nvSpPr>
        <p:spPr>
          <a:xfrm>
            <a:off x="2309091" y="5647269"/>
            <a:ext cx="1764146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兔子</a:t>
            </a:r>
          </a:p>
        </p:txBody>
      </p:sp>
    </p:spTree>
    <p:extLst>
      <p:ext uri="{BB962C8B-B14F-4D97-AF65-F5344CB8AC3E}">
        <p14:creationId xmlns:p14="http://schemas.microsoft.com/office/powerpoint/2010/main" val="1505167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F8412564-CE19-4E03-9544-03063D08AEFA}"/>
              </a:ext>
            </a:extLst>
          </p:cNvPr>
          <p:cNvSpPr/>
          <p:nvPr/>
        </p:nvSpPr>
        <p:spPr>
          <a:xfrm>
            <a:off x="1761894" y="1542472"/>
            <a:ext cx="5530327" cy="334461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086858EC-1F60-4BEA-8344-51C3594A2A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400" y="1629168"/>
            <a:ext cx="2911706" cy="3092879"/>
          </a:xfrm>
          <a:prstGeom prst="rect">
            <a:avLst/>
          </a:prstGeom>
        </p:spPr>
      </p:pic>
      <p:sp>
        <p:nvSpPr>
          <p:cNvPr id="5" name="矩形: 圓角 4">
            <a:hlinkClick r:id="rId4" action="ppaction://hlinksldjump"/>
            <a:extLst>
              <a:ext uri="{FF2B5EF4-FFF2-40B4-BE49-F238E27FC236}">
                <a16:creationId xmlns:a16="http://schemas.microsoft.com/office/drawing/2014/main" id="{A7B8D7CF-6645-4B2C-8F8E-760DB691D3A8}"/>
              </a:ext>
            </a:extLst>
          </p:cNvPr>
          <p:cNvSpPr/>
          <p:nvPr/>
        </p:nvSpPr>
        <p:spPr>
          <a:xfrm>
            <a:off x="5213927" y="5488710"/>
            <a:ext cx="1764146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2040707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BE24ACA5-2375-4D11-8C52-3773181BFDDD}"/>
              </a:ext>
            </a:extLst>
          </p:cNvPr>
          <p:cNvSpPr/>
          <p:nvPr/>
        </p:nvSpPr>
        <p:spPr>
          <a:xfrm>
            <a:off x="2669309" y="1976581"/>
            <a:ext cx="3990109" cy="2367557"/>
          </a:xfrm>
          <a:prstGeom prst="wedgeRoundRectCallout">
            <a:avLst>
              <a:gd name="adj1" fmla="val 71759"/>
              <a:gd name="adj2" fmla="val 309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你答對了 你好棒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62C41846-3383-4355-9DA3-14F555E6B1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078" y="1772489"/>
            <a:ext cx="2860522" cy="3159532"/>
          </a:xfrm>
          <a:prstGeom prst="rect">
            <a:avLst/>
          </a:prstGeom>
        </p:spPr>
      </p:pic>
      <p:sp>
        <p:nvSpPr>
          <p:cNvPr id="7" name="矩形: 圓角 6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53DAD3E-4EA6-4A2E-B35E-05D7F347CB70}"/>
              </a:ext>
            </a:extLst>
          </p:cNvPr>
          <p:cNvSpPr/>
          <p:nvPr/>
        </p:nvSpPr>
        <p:spPr>
          <a:xfrm>
            <a:off x="5084617" y="5433292"/>
            <a:ext cx="1764146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235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>
        <p14:flash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文鼎甜妞體P</vt:lpstr>
      <vt:lpstr>Arial</vt:lpstr>
      <vt:lpstr>Calibri</vt:lpstr>
      <vt:lpstr>Calibri Light</vt:lpstr>
      <vt:lpstr>Office 佈景主題</vt:lpstr>
      <vt:lpstr>大家來猜謎</vt:lpstr>
      <vt:lpstr>瑪力歐跑酷可以變成什麼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user</dc:creator>
  <cp:lastModifiedBy>user</cp:lastModifiedBy>
  <cp:revision>10</cp:revision>
  <dcterms:created xsi:type="dcterms:W3CDTF">2023-10-31T06:47:15Z</dcterms:created>
  <dcterms:modified xsi:type="dcterms:W3CDTF">2023-11-14T07:04:14Z</dcterms:modified>
</cp:coreProperties>
</file>