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707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BD8983-BD19-4B68-9C44-46A4A32BB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F04DABD-1FC4-49C1-9AA7-1044C76DD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A11C36-6356-480B-A8B8-083A95027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148E78A-C64D-4BBD-87FD-230E3566F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923F0BC-9C5F-4D15-A4DA-F286A19CE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8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8E47E9-2AA1-4688-BB8A-64E92F961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BEAD8F0-4D9D-4E17-937D-0314F4907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357C50-8B7B-4D30-9260-D2B5BAD28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F940A04-76FA-4365-861B-970DC60AF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1EA7EF-9C42-4A41-95A2-8B9BAF0D7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083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038FF98-D88C-4ACB-8C26-83FE981E53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445EBE5-65AF-4A26-B59B-B6C7EA9F6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F1C9F43-0669-4204-9C1C-0A0D85F96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0C4685A-B9CA-40DD-BEA0-0D0B64D56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3E2727B-4D5C-48BD-9E4D-294F0A4BB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77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25F655-BC9C-4489-BD85-42EF33308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B42E66A-6CE5-4D3B-9815-57AD3DED0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3DFFA51-5DCA-456C-8A42-05FC79235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EAB92CB-A0C9-42DC-97BE-B48133310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51713B-E01F-4081-BA30-E23E9AFED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08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2DE7BA-4FCC-435F-A699-83C0708C4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D9622EF-D7F9-41DE-8617-D5B17C5D3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61129D-2BFC-4AA8-A7F3-6814A20B0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1D62FF-F014-4415-A3B6-ADFC93190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26A1A5-88B8-422F-A6CD-5ADB7ABE0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2399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BAA657-297B-4B12-8CCA-60E806130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650056-0417-45EF-9B37-3F120C315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87343DF-955C-4994-9258-4ADAEE07C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FBC0167-370F-4F74-8967-13269D469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ED90C68-D972-44C0-858F-4B6419D17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40F203F-4071-499D-BC00-6781F5CDA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912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B13EBC-392C-4EC8-81D9-243A11A75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65D52DC-183A-41FB-82AE-4E1AE7C18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CF350F6-1FE9-4B90-81D0-D6FFAF2258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CC676DA-FC65-4D71-9B92-56F8658B49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52B1CAD-7FEA-409D-B099-57F8424E47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CB4C301-63B9-407B-B48E-BDE8169D7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D04FEB8-D05E-4B21-9B64-E59D0C6AB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A9FF38E-0E65-43E5-A3D0-3AE6B9DB7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209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33E1AB-AC1C-415F-98C9-734D18925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DA82A60-E73D-4132-808A-F84707870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E173660-D277-4388-AF3F-71343666F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53CAD27-658C-489B-807E-07F16DF0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452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F559433-77F0-444F-A3AC-025BB5B9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F28E9F2-5A96-42FF-80B5-828B099AA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2A175B2-7D63-4976-A343-B7E0A4453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38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B6331C-B845-49F4-9338-DC2E18760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2E4323B-EBD0-491A-8E3E-840CBAF4C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4712D36-EF48-43C1-80E7-A0A3A070B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53BF55-EC4B-475E-BA01-11ADCE43E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25D4C02-298D-43EA-B738-ABCFB3254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5019619-6B47-44A9-86AF-77E85F21C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04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62789B-433A-4CB3-ABFC-07FAAD834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C55F2EB-47EA-4196-A2A0-1678267D05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F9007EE-7624-4FD1-8527-F383A3732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24C223B-7313-4FB4-985B-3D574400B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9914E8F-D932-453E-9E14-9DD6ED77A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0C69A21-D343-4759-9D38-88459ED1D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9710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21000">
              <a:srgbClr val="FFC000"/>
            </a:gs>
            <a:gs pos="44000">
              <a:srgbClr val="FFFF00"/>
            </a:gs>
            <a:gs pos="86000">
              <a:srgbClr val="00B0F0"/>
            </a:gs>
            <a:gs pos="65000">
              <a:srgbClr val="00B0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A0B4731-48D7-4DCC-AC79-0DB8EF6BC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2FA61A3-C288-4ED5-9F89-5A178BC31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BD1BC3C-9CFE-421F-BA3E-24F2076368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FDAFC-F13C-4A4F-8603-C6CD7612275C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E0A5E1-A6C0-4017-A5AA-4D220D2399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B71208B-AEA4-4FEE-B031-9F125CD025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7C802-88BF-481B-855D-A1CF9CC5EC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23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4B11B1A2-65D1-4849-A340-CDD414D0C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466" y="338666"/>
            <a:ext cx="6790267" cy="1583267"/>
          </a:xfrm>
        </p:spPr>
        <p:txBody>
          <a:bodyPr>
            <a:prstTxWarp prst="textInflateTop">
              <a:avLst/>
            </a:prstTxWarp>
            <a:normAutofit/>
          </a:bodyPr>
          <a:lstStyle/>
          <a:p>
            <a:r>
              <a:rPr lang="zh-TW" altLang="en-US" sz="6000" b="1" dirty="0">
                <a:ln w="28575">
                  <a:solidFill>
                    <a:srgbClr val="66FF99"/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大家來猜謎</a:t>
            </a:r>
            <a:endParaRPr lang="zh-TW" altLang="en-US" sz="6000" dirty="0">
              <a:ln w="28575">
                <a:solidFill>
                  <a:srgbClr val="66FF99"/>
                </a:solidFill>
                <a:prstDash val="solid"/>
              </a:ln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 descr="開車的 Pusheen 貓">
            <a:extLst>
              <a:ext uri="{FF2B5EF4-FFF2-40B4-BE49-F238E27FC236}">
                <a16:creationId xmlns:a16="http://schemas.microsoft.com/office/drawing/2014/main" id="{4BECF617-EC21-4817-9408-FBA44DB7ED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1447800"/>
            <a:ext cx="3810000" cy="3810000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D4C80EA-073F-4BB1-A3FA-8E12B6ED9AAD}"/>
              </a:ext>
            </a:extLst>
          </p:cNvPr>
          <p:cNvSpPr/>
          <p:nvPr/>
        </p:nvSpPr>
        <p:spPr>
          <a:xfrm>
            <a:off x="4288366" y="4851400"/>
            <a:ext cx="2988733" cy="177800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27388852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>
        <p15:prstTrans prst="curtains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B96A8F-E6CF-4512-A88D-845110C5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prstTxWarp prst="textWave1">
              <a:avLst/>
            </a:prstTxWarp>
          </a:bodyPr>
          <a:lstStyle/>
          <a:p>
            <a:r>
              <a:rPr lang="zh-TW" altLang="en-US" b="1" dirty="0">
                <a:ln w="28575">
                  <a:solidFill>
                    <a:srgbClr val="66FF99"/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  <a:cs typeface="David Libre" panose="00000500000000000000" pitchFamily="2" charset="-79"/>
              </a:rPr>
              <a:t>猜猜我喜歡做什麼事</a:t>
            </a:r>
            <a:endParaRPr lang="zh-TW" altLang="en-US" sz="6600" b="1" dirty="0">
              <a:ln w="28575">
                <a:solidFill>
                  <a:srgbClr val="66FF99"/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  <a:cs typeface="David Libre" panose="00000500000000000000" pitchFamily="2" charset="-79"/>
            </a:endParaRPr>
          </a:p>
        </p:txBody>
      </p:sp>
      <p:pic>
        <p:nvPicPr>
          <p:cNvPr id="11" name="圖片 10" descr="震驚的 Pusheen 貓">
            <a:extLst>
              <a:ext uri="{FF2B5EF4-FFF2-40B4-BE49-F238E27FC236}">
                <a16:creationId xmlns:a16="http://schemas.microsoft.com/office/drawing/2014/main" id="{56CFD9C2-ABAE-4980-BD92-31F277C844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019" y="1684339"/>
            <a:ext cx="2407179" cy="2407179"/>
          </a:xfrm>
          <a:prstGeom prst="rect">
            <a:avLst/>
          </a:prstGeom>
        </p:spPr>
      </p:pic>
      <p:sp>
        <p:nvSpPr>
          <p:cNvPr id="12" name="矩形: 圓角 11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38081F01-8828-464D-8AE6-74C58E887F96}"/>
              </a:ext>
            </a:extLst>
          </p:cNvPr>
          <p:cNvSpPr/>
          <p:nvPr/>
        </p:nvSpPr>
        <p:spPr>
          <a:xfrm>
            <a:off x="7725833" y="4944533"/>
            <a:ext cx="2988733" cy="165946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吹直笛</a:t>
            </a:r>
          </a:p>
        </p:txBody>
      </p:sp>
      <p:sp>
        <p:nvSpPr>
          <p:cNvPr id="13" name="矩形: 圓角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BC04B71-2A78-47E7-9C87-890E06E6E44A}"/>
              </a:ext>
            </a:extLst>
          </p:cNvPr>
          <p:cNvSpPr/>
          <p:nvPr/>
        </p:nvSpPr>
        <p:spPr>
          <a:xfrm>
            <a:off x="7725833" y="2887927"/>
            <a:ext cx="2988733" cy="1778001"/>
          </a:xfrm>
          <a:prstGeom prst="roundRect">
            <a:avLst>
              <a:gd name="adj" fmla="val 1809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打籃球</a:t>
            </a:r>
          </a:p>
        </p:txBody>
      </p:sp>
      <p:sp>
        <p:nvSpPr>
          <p:cNvPr id="14" name="矩形: 圓角 1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378CC9C-43D3-4ED7-A8B6-9E1E438A2C48}"/>
              </a:ext>
            </a:extLst>
          </p:cNvPr>
          <p:cNvSpPr/>
          <p:nvPr/>
        </p:nvSpPr>
        <p:spPr>
          <a:xfrm>
            <a:off x="1100667" y="2887928"/>
            <a:ext cx="2988733" cy="177800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玩鬼抓人</a:t>
            </a:r>
          </a:p>
        </p:txBody>
      </p:sp>
      <p:sp>
        <p:nvSpPr>
          <p:cNvPr id="7" name="矩形: 圓角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187E78D-3105-4DDB-A3B4-821EBB62C2EC}"/>
              </a:ext>
            </a:extLst>
          </p:cNvPr>
          <p:cNvSpPr/>
          <p:nvPr/>
        </p:nvSpPr>
        <p:spPr>
          <a:xfrm>
            <a:off x="965201" y="5079999"/>
            <a:ext cx="3052232" cy="177800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彈鋼琴</a:t>
            </a:r>
          </a:p>
        </p:txBody>
      </p:sp>
    </p:spTree>
    <p:extLst>
      <p:ext uri="{BB962C8B-B14F-4D97-AF65-F5344CB8AC3E}">
        <p14:creationId xmlns:p14="http://schemas.microsoft.com/office/powerpoint/2010/main" val="2064858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2" name="drumroll.wav"/>
          </p:stSnd>
        </p:sndAc>
      </p:transition>
    </mc:Choice>
    <mc:Fallback xmlns="">
      <p:transition spd="slow" advClick="0">
        <p:fade/>
        <p:sndAc>
          <p:stSnd>
            <p:snd r:embed="rId4" name="drumroll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DDC8BADD-CE14-47BB-B670-844A4F4B09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345" y="1083733"/>
            <a:ext cx="2861677" cy="3039737"/>
          </a:xfrm>
          <a:prstGeom prst="rect">
            <a:avLst/>
          </a:prstGeom>
        </p:spPr>
      </p:pic>
      <p:sp>
        <p:nvSpPr>
          <p:cNvPr id="5" name="語音泡泡: 圓角矩形 4">
            <a:extLst>
              <a:ext uri="{FF2B5EF4-FFF2-40B4-BE49-F238E27FC236}">
                <a16:creationId xmlns:a16="http://schemas.microsoft.com/office/drawing/2014/main" id="{9610F284-CAEA-4E57-B98B-0A4931892CAF}"/>
              </a:ext>
            </a:extLst>
          </p:cNvPr>
          <p:cNvSpPr/>
          <p:nvPr/>
        </p:nvSpPr>
        <p:spPr>
          <a:xfrm>
            <a:off x="3530599" y="347132"/>
            <a:ext cx="2861677" cy="2175934"/>
          </a:xfrm>
          <a:prstGeom prst="wedgeRoundRectCallout">
            <a:avLst>
              <a:gd name="adj1" fmla="val -63142"/>
              <a:gd name="adj2" fmla="val 3074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答錯了</a:t>
            </a:r>
            <a:r>
              <a:rPr lang="en-US" altLang="zh-TW" sz="4800" dirty="0"/>
              <a:t>!</a:t>
            </a:r>
          </a:p>
        </p:txBody>
      </p:sp>
      <p:sp>
        <p:nvSpPr>
          <p:cNvPr id="6" name="笑臉 5">
            <a:extLst>
              <a:ext uri="{FF2B5EF4-FFF2-40B4-BE49-F238E27FC236}">
                <a16:creationId xmlns:a16="http://schemas.microsoft.com/office/drawing/2014/main" id="{E73B75EB-37EB-4141-9018-5BC8D28D8D6C}"/>
              </a:ext>
            </a:extLst>
          </p:cNvPr>
          <p:cNvSpPr/>
          <p:nvPr/>
        </p:nvSpPr>
        <p:spPr>
          <a:xfrm>
            <a:off x="4618537" y="1735667"/>
            <a:ext cx="685800" cy="711200"/>
          </a:xfrm>
          <a:prstGeom prst="smileyFace">
            <a:avLst>
              <a:gd name="adj" fmla="val -4653"/>
            </a:avLst>
          </a:prstGeom>
          <a:solidFill>
            <a:srgbClr val="FF070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100" dirty="0">
              <a:solidFill>
                <a:srgbClr val="FF0000"/>
              </a:solidFill>
              <a:highlight>
                <a:srgbClr val="FF0707"/>
              </a:highlight>
            </a:endParaRPr>
          </a:p>
        </p:txBody>
      </p:sp>
      <p:sp>
        <p:nvSpPr>
          <p:cNvPr id="7" name="矩形: 圓角 6">
            <a:hlinkClick r:id="rId4" action="ppaction://hlinksldjump"/>
            <a:extLst>
              <a:ext uri="{FF2B5EF4-FFF2-40B4-BE49-F238E27FC236}">
                <a16:creationId xmlns:a16="http://schemas.microsoft.com/office/drawing/2014/main" id="{9F2CF6D9-E917-496E-B164-B79C60907551}"/>
              </a:ext>
            </a:extLst>
          </p:cNvPr>
          <p:cNvSpPr/>
          <p:nvPr/>
        </p:nvSpPr>
        <p:spPr>
          <a:xfrm>
            <a:off x="4089400" y="4741333"/>
            <a:ext cx="2988733" cy="177800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重來</a:t>
            </a:r>
          </a:p>
        </p:txBody>
      </p:sp>
      <p:pic>
        <p:nvPicPr>
          <p:cNvPr id="11" name="圖片 10" descr="哭泣的 Pusheen 貓">
            <a:extLst>
              <a:ext uri="{FF2B5EF4-FFF2-40B4-BE49-F238E27FC236}">
                <a16:creationId xmlns:a16="http://schemas.microsoft.com/office/drawing/2014/main" id="{0C8225F5-74EA-468F-B5EE-DB38EEB250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979" y="3086276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1101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 xmlns="">
      <p:transition spd="slow" advClick="0">
        <p:fade/>
        <p:sndAc>
          <p:stSnd>
            <p:snd r:embed="rId6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圓角矩形 1">
            <a:extLst>
              <a:ext uri="{FF2B5EF4-FFF2-40B4-BE49-F238E27FC236}">
                <a16:creationId xmlns:a16="http://schemas.microsoft.com/office/drawing/2014/main" id="{6B60B9F3-118B-44DF-9AEE-0AFAF1C583F3}"/>
              </a:ext>
            </a:extLst>
          </p:cNvPr>
          <p:cNvSpPr/>
          <p:nvPr/>
        </p:nvSpPr>
        <p:spPr>
          <a:xfrm>
            <a:off x="5215467" y="1346200"/>
            <a:ext cx="3251200" cy="2362200"/>
          </a:xfrm>
          <a:prstGeom prst="wedgeRoundRectCallout">
            <a:avLst>
              <a:gd name="adj1" fmla="val -84375"/>
              <a:gd name="adj2" fmla="val 5353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答對了</a:t>
            </a:r>
            <a:endParaRPr lang="zh-TW" altLang="en-US" sz="4800" dirty="0"/>
          </a:p>
        </p:txBody>
      </p:sp>
      <p:sp>
        <p:nvSpPr>
          <p:cNvPr id="3" name="笑臉 2">
            <a:extLst>
              <a:ext uri="{FF2B5EF4-FFF2-40B4-BE49-F238E27FC236}">
                <a16:creationId xmlns:a16="http://schemas.microsoft.com/office/drawing/2014/main" id="{C856288A-8317-4E90-A086-6E5FDBC5A77F}"/>
              </a:ext>
            </a:extLst>
          </p:cNvPr>
          <p:cNvSpPr/>
          <p:nvPr/>
        </p:nvSpPr>
        <p:spPr>
          <a:xfrm>
            <a:off x="6451600" y="2912533"/>
            <a:ext cx="778934" cy="795867"/>
          </a:xfrm>
          <a:prstGeom prst="smileyFac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isometricOffAxis1Right"/>
              <a:lightRig rig="threePt" dir="t"/>
            </a:scene3d>
          </a:bodyPr>
          <a:lstStyle/>
          <a:p>
            <a:pPr algn="ctr"/>
            <a:endParaRPr lang="zh-TW" altLang="en-US">
              <a:ln>
                <a:solidFill>
                  <a:srgbClr val="66FF99"/>
                </a:solidFill>
              </a:ln>
              <a:solidFill>
                <a:srgbClr val="FF0707"/>
              </a:solidFill>
            </a:endParaRPr>
          </a:p>
        </p:txBody>
      </p:sp>
      <p:sp>
        <p:nvSpPr>
          <p:cNvPr id="4" name="矩形: 圓角 3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4D46643-147B-452A-A467-1EA44736CC5A}"/>
              </a:ext>
            </a:extLst>
          </p:cNvPr>
          <p:cNvSpPr/>
          <p:nvPr/>
        </p:nvSpPr>
        <p:spPr>
          <a:xfrm>
            <a:off x="4089400" y="4741333"/>
            <a:ext cx="2988733" cy="177800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結束</a:t>
            </a:r>
            <a:endParaRPr lang="en-US" altLang="zh-TW" sz="5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6" name="圖片 5" descr="愛心雙眼 Pusheen 貓">
            <a:extLst>
              <a:ext uri="{FF2B5EF4-FFF2-40B4-BE49-F238E27FC236}">
                <a16:creationId xmlns:a16="http://schemas.microsoft.com/office/drawing/2014/main" id="{D341F255-2908-405F-A63F-EC6EAFE4B6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733" y="2963333"/>
            <a:ext cx="2150534" cy="2150534"/>
          </a:xfrm>
          <a:prstGeom prst="rect">
            <a:avLst/>
          </a:prstGeom>
        </p:spPr>
      </p:pic>
      <p:pic>
        <p:nvPicPr>
          <p:cNvPr id="12" name="圖片 11" descr="披薩 Pusheen 貓">
            <a:extLst>
              <a:ext uri="{FF2B5EF4-FFF2-40B4-BE49-F238E27FC236}">
                <a16:creationId xmlns:a16="http://schemas.microsoft.com/office/drawing/2014/main" id="{E21C8793-B975-471A-B6E7-827C86D6B1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467" y="3708400"/>
            <a:ext cx="2404532" cy="240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78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5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29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文鼎中特毛楷</vt:lpstr>
      <vt:lpstr>文鼎俏黑體P</vt:lpstr>
      <vt:lpstr>文鼎甜妞體P</vt:lpstr>
      <vt:lpstr>Arial</vt:lpstr>
      <vt:lpstr>Calibri</vt:lpstr>
      <vt:lpstr>Calibri Light</vt:lpstr>
      <vt:lpstr>Office 佈景主題</vt:lpstr>
      <vt:lpstr>大家來猜謎</vt:lpstr>
      <vt:lpstr>猜猜我喜歡做什麼事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user</dc:creator>
  <cp:lastModifiedBy>user</cp:lastModifiedBy>
  <cp:revision>15</cp:revision>
  <dcterms:created xsi:type="dcterms:W3CDTF">2023-10-31T06:39:34Z</dcterms:created>
  <dcterms:modified xsi:type="dcterms:W3CDTF">2023-11-21T07:10:18Z</dcterms:modified>
</cp:coreProperties>
</file>