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18" autoAdjust="0"/>
  </p:normalViewPr>
  <p:slideViewPr>
    <p:cSldViewPr snapToGrid="0">
      <p:cViewPr varScale="1">
        <p:scale>
          <a:sx n="109" d="100"/>
          <a:sy n="109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4F66AB-FC2F-4531-80BD-EA9319283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0D9F891-22B2-4483-8330-9D85FFFFD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693171-F6FF-494D-8CF0-13DD0A1D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ABC98D-6C12-4D80-9FA7-1C21E9817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C0902B-15F8-428D-9CBD-3199D5EDF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14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AE14DD-149C-499D-96D5-7F0183F82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3F5229A-EA6C-4B93-9CC4-2094FF5DA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487F38-925D-4731-8345-969853F9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2A2454-A689-47BE-AB1F-88D615D78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CF5C64-C371-4F56-AE9E-EEF4F657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23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5BDB53F-2909-4A0C-8A47-B93EDF10E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EADF9AD-31BD-427B-92C0-22C56F45A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98EB61-A435-4306-B14B-57C885CDC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CAC0BE4-7526-411C-B4E0-BD58051D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B401DF-A4BC-4301-95C1-6575E905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64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7F6391-304B-40F3-B878-852E8B80D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C9BEE4-38C6-48EB-9EAB-2363368F5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1594E9E-D89D-43D1-ACA5-C30E0D4C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FBEFBE1-9232-4E8B-8FA8-B9D62FA17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C859B1-6B85-40F1-9775-AE77DCC7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29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4543CA-DBF8-4708-BDEF-6DBA689E3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B830281-C8B1-4FE8-AB7C-F6C2899CF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605AB8-BE25-4CDD-87FD-9345EE781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310A3E-F969-4CCF-8482-B415A77A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9C6E25-7803-4DD9-904B-B39C3080A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23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A8540E-09BD-46D5-990E-46516052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7D5F21-F101-4ECE-842C-A13CA16DA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6855007-FA43-46EC-A633-3DAF91814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7668832-FB42-4E89-BB3C-4471F375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346795D-90D2-49A1-BF65-12FF7EA3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8D8353-C78A-4381-B397-638E52F0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30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FBEB5F-5C47-47F9-8B7C-A6C67E967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0BBC2B4-C3A7-4F10-9235-F37D1F42A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90A505-8561-4151-A0E0-AD932429D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5B2832D-EAA4-4A02-8FB4-FA660ECC4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9A742A5-1AE9-4061-9181-C425A8F6F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C13679C-DF95-447F-8BA3-12487675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FC8B9FB-5BE0-4410-A3CC-71B02701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D5E70D1-9003-46D4-847F-01D2E4B7D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77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751CAA-4B0C-4D3C-BDA7-FCEAC12C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A5EEA8B-CD6F-4A27-A074-7408B3BC4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4BCAF21-C6AC-4607-A1DF-2412347B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D35FA2A-1C6C-43D9-AAB5-025D0772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7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DD6AABA-87B3-431C-B9EA-F5F4747CE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4C3508E-2DA7-4082-8C84-957B4E0E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C2AC1E1-AEA2-4A0E-9E37-AED9A7D6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35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E6344F-4BB1-4D99-96A6-A9E559780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53003F-257C-46E8-8700-003CAB10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E7280A8-2BD8-475E-AE63-68259F148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A53965-1A07-402F-A2FC-11AADF88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D7D117-7553-4044-958E-51DB8590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F18B78-B69B-4518-80EC-0A4CAA92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83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B6EFB6-4797-4E29-BD64-5CD078BDF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11574BA-4D67-4C94-AC47-9B85ABDC99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75C142E-6D4C-4C5D-899B-75A23A5CE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013C8F4-4979-4E21-A167-AB053479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0AB7E65-0702-4AFD-B22F-BD620C9C5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C48F5A-150B-4237-8518-9CEBB8B5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73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616E458-9609-42FB-9C15-817259EB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51967E8-5E83-4136-9CB8-E572CD4A7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9D4CAFB-6FCA-4026-A8BD-72AEF1AEE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28B72-6E1B-483C-B94B-6FF70D352885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399C7A-2595-4478-A0C1-2326FAD88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86F383-1355-4556-8716-93CE63205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138B-CA36-4A3A-9263-C34E7F35E8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39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D8BF4A1-5A75-42D6-B530-79631768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1237192"/>
            <a:ext cx="7992533" cy="1325563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大家來猜猜看</a:t>
            </a: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30E7BB2-E352-41DC-B755-2956952F56ED}"/>
              </a:ext>
            </a:extLst>
          </p:cNvPr>
          <p:cNvSpPr/>
          <p:nvPr/>
        </p:nvSpPr>
        <p:spPr>
          <a:xfrm>
            <a:off x="5227782" y="4835718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開始</a:t>
            </a:r>
          </a:p>
        </p:txBody>
      </p:sp>
      <p:pic>
        <p:nvPicPr>
          <p:cNvPr id="6" name="圖片 5" descr="自拍的 Pusheen 貓">
            <a:extLst>
              <a:ext uri="{FF2B5EF4-FFF2-40B4-BE49-F238E27FC236}">
                <a16:creationId xmlns:a16="http://schemas.microsoft.com/office/drawing/2014/main" id="{E5FD6CA8-CC25-49DA-9A80-7401819C9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64" y="2406073"/>
            <a:ext cx="4451927" cy="445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407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349BD9-F6F7-4286-A860-15774ED15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409618"/>
            <a:ext cx="11262946" cy="1325563"/>
          </a:xfrm>
        </p:spPr>
        <p:txBody>
          <a:bodyPr>
            <a:noAutofit/>
          </a:bodyPr>
          <a:lstStyle/>
          <a:p>
            <a:r>
              <a:rPr lang="zh-TW" altLang="en-US" sz="960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猜猜我</a:t>
            </a:r>
            <a:r>
              <a:rPr lang="zh-TW" altLang="en-US" sz="9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最喜歡的運動</a:t>
            </a: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D8861AB-B4C1-4E25-AECE-862D79DA8A0C}"/>
              </a:ext>
            </a:extLst>
          </p:cNvPr>
          <p:cNvSpPr/>
          <p:nvPr/>
        </p:nvSpPr>
        <p:spPr>
          <a:xfrm>
            <a:off x="1403927" y="4563245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桌球</a:t>
            </a:r>
          </a:p>
        </p:txBody>
      </p:sp>
      <p:sp>
        <p:nvSpPr>
          <p:cNvPr id="4" name="矩形: 圓角 3">
            <a:hlinkClick r:id="rId2" action="ppaction://hlinksldjump"/>
            <a:extLst>
              <a:ext uri="{FF2B5EF4-FFF2-40B4-BE49-F238E27FC236}">
                <a16:creationId xmlns:a16="http://schemas.microsoft.com/office/drawing/2014/main" id="{3D9D6CC1-4D58-4A87-BFDC-7BDE543E895B}"/>
              </a:ext>
            </a:extLst>
          </p:cNvPr>
          <p:cNvSpPr/>
          <p:nvPr/>
        </p:nvSpPr>
        <p:spPr>
          <a:xfrm>
            <a:off x="5056909" y="4563245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排球</a:t>
            </a:r>
          </a:p>
        </p:txBody>
      </p:sp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B4F0C1FF-811B-49F8-8527-47CD4925A8FB}"/>
              </a:ext>
            </a:extLst>
          </p:cNvPr>
          <p:cNvSpPr/>
          <p:nvPr/>
        </p:nvSpPr>
        <p:spPr>
          <a:xfrm>
            <a:off x="8534400" y="4563245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跑步</a:t>
            </a:r>
          </a:p>
        </p:txBody>
      </p:sp>
      <p:pic>
        <p:nvPicPr>
          <p:cNvPr id="7" name="圖片 6" descr="披薩 Pusheen 貓">
            <a:extLst>
              <a:ext uri="{FF2B5EF4-FFF2-40B4-BE49-F238E27FC236}">
                <a16:creationId xmlns:a16="http://schemas.microsoft.com/office/drawing/2014/main" id="{6EEC15FA-F0FD-4562-AA82-A451220CC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3" y="1376701"/>
            <a:ext cx="3168072" cy="316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24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星形: 十角 4">
            <a:extLst>
              <a:ext uri="{FF2B5EF4-FFF2-40B4-BE49-F238E27FC236}">
                <a16:creationId xmlns:a16="http://schemas.microsoft.com/office/drawing/2014/main" id="{B0977DC2-722A-4FDC-84FA-5BD7FE3537F9}"/>
              </a:ext>
            </a:extLst>
          </p:cNvPr>
          <p:cNvSpPr/>
          <p:nvPr/>
        </p:nvSpPr>
        <p:spPr>
          <a:xfrm>
            <a:off x="5739897" y="832919"/>
            <a:ext cx="4101220" cy="3213980"/>
          </a:xfrm>
          <a:prstGeom prst="star10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答錯了</a:t>
            </a:r>
            <a:r>
              <a:rPr lang="en-US" altLang="zh-TW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,</a:t>
            </a:r>
            <a:r>
              <a:rPr lang="zh-TW" altLang="en-US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哈哈笑你</a:t>
            </a:r>
          </a:p>
        </p:txBody>
      </p:sp>
      <p:sp>
        <p:nvSpPr>
          <p:cNvPr id="6" name="矩形: 圓角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DA7E349-18B1-4D73-91CE-9BE0A5AEAD00}"/>
              </a:ext>
            </a:extLst>
          </p:cNvPr>
          <p:cNvSpPr/>
          <p:nvPr/>
        </p:nvSpPr>
        <p:spPr>
          <a:xfrm>
            <a:off x="4904509" y="4410845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重來</a:t>
            </a:r>
          </a:p>
        </p:txBody>
      </p:sp>
      <p:pic>
        <p:nvPicPr>
          <p:cNvPr id="8" name="圖片 7" descr="大笑的 Pusheen 貓">
            <a:extLst>
              <a:ext uri="{FF2B5EF4-FFF2-40B4-BE49-F238E27FC236}">
                <a16:creationId xmlns:a16="http://schemas.microsoft.com/office/drawing/2014/main" id="{0303AA07-A4FF-4DD3-86B4-454F070016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017158">
            <a:off x="863554" y="1741886"/>
            <a:ext cx="4135242" cy="4135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3836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星形: 十六角 1">
            <a:extLst>
              <a:ext uri="{FF2B5EF4-FFF2-40B4-BE49-F238E27FC236}">
                <a16:creationId xmlns:a16="http://schemas.microsoft.com/office/drawing/2014/main" id="{8F864408-6E53-44EE-98D3-14D8AD8760AF}"/>
              </a:ext>
            </a:extLst>
          </p:cNvPr>
          <p:cNvSpPr/>
          <p:nvPr/>
        </p:nvSpPr>
        <p:spPr>
          <a:xfrm>
            <a:off x="6604000" y="1071418"/>
            <a:ext cx="3870036" cy="3315855"/>
          </a:xfrm>
          <a:prstGeom prst="star16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答對了</a:t>
            </a:r>
            <a:r>
              <a:rPr lang="en-US" altLang="zh-TW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,</a:t>
            </a:r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你真聰明</a:t>
            </a:r>
          </a:p>
        </p:txBody>
      </p:sp>
      <p:sp>
        <p:nvSpPr>
          <p:cNvPr id="3" name="矩形: 圓角 2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B135F1A-AB78-4040-B58E-E6661E5C5277}"/>
              </a:ext>
            </a:extLst>
          </p:cNvPr>
          <p:cNvSpPr/>
          <p:nvPr/>
        </p:nvSpPr>
        <p:spPr>
          <a:xfrm>
            <a:off x="4904509" y="4410845"/>
            <a:ext cx="2022764" cy="1209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結束</a:t>
            </a:r>
          </a:p>
        </p:txBody>
      </p:sp>
      <p:pic>
        <p:nvPicPr>
          <p:cNvPr id="5" name="圖片 4" descr="再見 Pusheen 貓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DC39A5B-A3E3-4F2E-A01C-47E4FDD21C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185" y="572107"/>
            <a:ext cx="50546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85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文鼎中廣告體</vt:lpstr>
      <vt:lpstr>Arial</vt:lpstr>
      <vt:lpstr>Calibri</vt:lpstr>
      <vt:lpstr>Calibri Light</vt:lpstr>
      <vt:lpstr>Office 佈景主題</vt:lpstr>
      <vt:lpstr>大家來猜猜看</vt:lpstr>
      <vt:lpstr>猜猜我最喜歡的運動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</dc:title>
  <dc:creator>user</dc:creator>
  <cp:lastModifiedBy>user</cp:lastModifiedBy>
  <cp:revision>10</cp:revision>
  <dcterms:created xsi:type="dcterms:W3CDTF">2023-10-23T02:46:39Z</dcterms:created>
  <dcterms:modified xsi:type="dcterms:W3CDTF">2023-11-06T03:10:18Z</dcterms:modified>
</cp:coreProperties>
</file>