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66CC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285453B-F992-466B-9FA1-41D53D204D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77912021-8D81-4603-9A0C-77A980EAA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9E6A116-F6D0-4AC6-87C1-8A1255036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81D7C98-BD58-43EA-9DFF-07FC34111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FEB8B05-6D29-4B62-8AFD-7EFF40FA5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886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C23D93-B343-467D-A130-D0143AC5F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97ED37E-7C59-415B-BBCB-0968AE27FD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0DF4AC7-1751-4142-87D8-44B9229B6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28C7046-32DB-41C1-86D8-B5D60AFFD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C3BF91A-C976-46E3-82E3-21428307B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30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8B51BF0A-6DB0-41E7-93C4-ADCF65CB8F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23909B6-E195-41AD-8F79-EADB50CC6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E0666C8-E765-4A8D-A563-6DC62A5C7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37E3DD-2713-4D33-B686-7251047D2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DCC6B5F-1007-44AC-89CD-FA350BE1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43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0943BD-D027-4520-A3C9-30E206CFA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3E27F71-B691-4174-B834-9A6CC6CC55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DE5C197-9E59-4703-BF33-6F4EF0D82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6B1D140-0D74-4DA6-AF47-0FFF5A250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8116212-8A24-41D4-ACAA-1E89D0D99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455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9CA8E1-AA72-4AB4-A934-D11F21CE8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764C6BA-9D2C-4EF5-ADDE-368E18718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03CCEFB-BE23-4143-BECD-B11BBBA1F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8C06F37-64B0-46A8-A377-21B8602FD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2B0BBCE-107C-4133-B29E-D47A74470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4851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CBC86BE-34D1-46A4-85F7-A04867131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24D96DF-F887-4805-9F87-86821233C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D12123A-E42D-49D3-9156-CBA4C800D8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A96D7C-4005-49F2-9E46-871EA9B49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AAD97FB-2052-4077-8615-5153B541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92A0788-C5E0-468E-B3F5-BB4A9F46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2558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137F2A-4108-43ED-AE29-6DAA9C97D1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ED1AF61-F1D0-4FC2-AC6B-373D2D42B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14C8B21-5CDA-4BF1-9436-73C51E3AB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EB1373C-899C-48CD-A99C-73315791A0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017F3E0-2B3D-409D-B480-4C74A597F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CB82378E-2799-48E5-AB21-D24786578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83C29AE-DECF-4937-B400-5989FA657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FA7E7711-2F55-43DE-82FD-501823F88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CFEE85-5679-4935-A6C5-313BD672C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5A71000-CC51-45E7-A5EE-2ABB55E3D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4F31F73-6AAC-4085-B5A4-7E02B16C6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EDC4B421-C8BA-437F-90EE-C95350E8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7929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5A6AFDA-9724-41A7-ADD1-55CBD62EE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1B83EE9-AF8F-4DCD-9EB7-1E22ACC17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67B524A-9AAD-4AA8-99AE-64B4E5CC9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349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2EF8BE-636D-4139-8F9A-AE53FDFA2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5A6FCF2-406C-4D0B-830E-444A1197F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8D9F7C9-7AFA-4195-992A-A8D137913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791337E-CD95-430B-86B3-05D82EC4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4032203-129B-4CF9-A481-CBCB055A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59E6316-12A0-402F-B229-98979DE6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50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00AD9AB-87F7-494C-8F1D-277C4B466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311823A6-6FF3-4DB8-8190-09AA7825F2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FDE147E-F964-4FFD-B757-61FF6E5C0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8B77413-3C92-41AA-9629-5FAAB50C7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8D4A06D-3C9E-422C-899F-C9C7A1E7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334F490-52BC-4443-A513-11100CBA3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057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000">
              <a:schemeClr val="accent1">
                <a:lumMod val="75000"/>
              </a:schemeClr>
            </a:gs>
            <a:gs pos="59000">
              <a:schemeClr val="accent1">
                <a:lumMod val="60000"/>
                <a:lumOff val="40000"/>
              </a:schemeClr>
            </a:gs>
            <a:gs pos="42000">
              <a:schemeClr val="accent1">
                <a:lumMod val="40000"/>
                <a:lumOff val="60000"/>
              </a:schemeClr>
            </a:gs>
            <a:gs pos="21000">
              <a:schemeClr val="bg1">
                <a:lumMod val="95000"/>
              </a:schemeClr>
            </a:gs>
            <a:gs pos="100000">
              <a:schemeClr val="accent1">
                <a:lumMod val="5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211E8CE-DFE6-42B8-9423-7093844C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32B5A0-C5A2-4D52-A370-372CD4EF6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27FE785-34CC-4D10-9560-2F2EACC20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3BF4B-1BC2-44E6-848C-AF5668C9A199}" type="datetimeFigureOut">
              <a:rPr lang="zh-TW" altLang="en-US" smtClean="0"/>
              <a:t>2023/11/6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08939DF-986A-45C9-9BCF-80CFEEB53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861C20-3BA4-4F86-8C53-7910C7FD56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51302-405A-4CF3-8717-CF00912027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10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Relationship Id="rId5" Type="http://schemas.openxmlformats.org/officeDocument/2006/relationships/audio" Target="../media/audio1.wav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71906EB-562D-4BD8-A0C9-32D723304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5199" y="1354302"/>
            <a:ext cx="10811932" cy="1814922"/>
          </a:xfrm>
        </p:spPr>
        <p:txBody>
          <a:bodyPr>
            <a:prstTxWarp prst="textWave2">
              <a:avLst/>
            </a:prstTxWarp>
            <a:noAutofit/>
          </a:bodyPr>
          <a:lstStyle/>
          <a:p>
            <a:r>
              <a:rPr lang="zh-TW" altLang="en-US" sz="7200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          </a:t>
            </a:r>
            <a:r>
              <a:rPr lang="zh-TW" altLang="en-US" sz="7200" dirty="0">
                <a:ln w="28575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空疊圓" panose="020B0609010101010101" pitchFamily="49" charset="-120"/>
                <a:ea typeface="文鼎空疊圓" panose="020B0609010101010101" pitchFamily="49" charset="-120"/>
              </a:rPr>
              <a:t>大家一起來玩吧</a:t>
            </a:r>
          </a:p>
        </p:txBody>
      </p:sp>
      <p:sp>
        <p:nvSpPr>
          <p:cNvPr id="2" name="橢圓 1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53942C9-8EB0-4784-AAA8-A810866E34CA}"/>
              </a:ext>
            </a:extLst>
          </p:cNvPr>
          <p:cNvSpPr/>
          <p:nvPr/>
        </p:nvSpPr>
        <p:spPr>
          <a:xfrm>
            <a:off x="2756923" y="4679975"/>
            <a:ext cx="2909454" cy="1246910"/>
          </a:xfrm>
          <a:prstGeom prst="ellips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</a:p>
        </p:txBody>
      </p:sp>
      <p:pic>
        <p:nvPicPr>
          <p:cNvPr id="5" name="圖形 4" descr="原子 以實心填滿">
            <a:extLst>
              <a:ext uri="{FF2B5EF4-FFF2-40B4-BE49-F238E27FC236}">
                <a16:creationId xmlns:a16="http://schemas.microsoft.com/office/drawing/2014/main" id="{9641BC93-B4C3-4DC2-9F56-F1051E4C24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721984">
            <a:off x="8851160" y="3356875"/>
            <a:ext cx="3328956" cy="3328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805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 advClick="0">
        <p15:prstTrans prst="fallOver"/>
        <p:sndAc>
          <p:stSnd>
            <p:snd r:embed="rId2" name="wind.wav"/>
          </p:stSnd>
        </p:sndAc>
      </p:transition>
    </mc:Choice>
    <mc:Fallback xmlns="">
      <p:transition spd="slow" advClick="0">
        <p:fade/>
        <p:sndAc>
          <p:stSnd>
            <p:snd r:embed="rId5" name="wind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A520C1-B07C-44C2-9251-85115C000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781" y="1752119"/>
            <a:ext cx="7252085" cy="1990148"/>
          </a:xfrm>
        </p:spPr>
        <p:txBody>
          <a:bodyPr>
            <a:normAutofit/>
          </a:bodyPr>
          <a:lstStyle/>
          <a:p>
            <a:r>
              <a:rPr lang="zh-TW" altLang="en-US" sz="6000" dirty="0">
                <a:solidFill>
                  <a:srgbClr val="66FFFF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猜猜我最喜歡的卡通</a:t>
            </a:r>
          </a:p>
        </p:txBody>
      </p:sp>
      <p:pic>
        <p:nvPicPr>
          <p:cNvPr id="8" name="內容版面配置區 7" descr="爆米花 Pusheen 貓">
            <a:extLst>
              <a:ext uri="{FF2B5EF4-FFF2-40B4-BE49-F238E27FC236}">
                <a16:creationId xmlns:a16="http://schemas.microsoft.com/office/drawing/2014/main" id="{9EE66024-C7A8-47A0-943A-FCD38250F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1049241"/>
            <a:ext cx="3810000" cy="3810000"/>
          </a:xfrm>
        </p:spPr>
      </p:pic>
      <p:sp>
        <p:nvSpPr>
          <p:cNvPr id="4" name="橢圓 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99FCB2-5EF7-4D60-B900-7D968B4E8F04}"/>
              </a:ext>
            </a:extLst>
          </p:cNvPr>
          <p:cNvSpPr/>
          <p:nvPr/>
        </p:nvSpPr>
        <p:spPr>
          <a:xfrm>
            <a:off x="4521200" y="4719159"/>
            <a:ext cx="2909454" cy="1246910"/>
          </a:xfrm>
          <a:prstGeom prst="ellips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芭比</a:t>
            </a:r>
          </a:p>
        </p:txBody>
      </p:sp>
      <p:sp>
        <p:nvSpPr>
          <p:cNvPr id="5" name="橢圓 4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F8C7471-97C7-4E2D-9AC7-158A0570406E}"/>
              </a:ext>
            </a:extLst>
          </p:cNvPr>
          <p:cNvSpPr/>
          <p:nvPr/>
        </p:nvSpPr>
        <p:spPr>
          <a:xfrm>
            <a:off x="1084119" y="4645892"/>
            <a:ext cx="2909454" cy="1246910"/>
          </a:xfrm>
          <a:prstGeom prst="ellips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神隱少女</a:t>
            </a:r>
          </a:p>
        </p:txBody>
      </p:sp>
      <p:sp>
        <p:nvSpPr>
          <p:cNvPr id="6" name="橢圓 5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6ADB7FBF-55C1-4A39-A94B-2E4711D31256}"/>
              </a:ext>
            </a:extLst>
          </p:cNvPr>
          <p:cNvSpPr/>
          <p:nvPr/>
        </p:nvSpPr>
        <p:spPr>
          <a:xfrm>
            <a:off x="7958281" y="4719159"/>
            <a:ext cx="2757054" cy="1246910"/>
          </a:xfrm>
          <a:prstGeom prst="ellips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龍貓</a:t>
            </a:r>
          </a:p>
        </p:txBody>
      </p:sp>
    </p:spTree>
    <p:extLst>
      <p:ext uri="{BB962C8B-B14F-4D97-AF65-F5344CB8AC3E}">
        <p14:creationId xmlns:p14="http://schemas.microsoft.com/office/powerpoint/2010/main" val="22849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>
        <p14:flash/>
        <p:sndAc>
          <p:stSnd>
            <p:snd r:embed="rId2" name="voltage.wav"/>
          </p:stSnd>
        </p:sndAc>
      </p:transition>
    </mc:Choice>
    <mc:Fallback xmlns="">
      <p:transition spd="slow" advClick="0">
        <p:fade/>
        <p:sndAc>
          <p:stSnd>
            <p:snd r:embed="rId4" name="voltage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想法泡泡: 雲朵 1">
            <a:extLst>
              <a:ext uri="{FF2B5EF4-FFF2-40B4-BE49-F238E27FC236}">
                <a16:creationId xmlns:a16="http://schemas.microsoft.com/office/drawing/2014/main" id="{C2157E68-C401-4FDF-812B-B32CC36388A7}"/>
              </a:ext>
            </a:extLst>
          </p:cNvPr>
          <p:cNvSpPr/>
          <p:nvPr/>
        </p:nvSpPr>
        <p:spPr>
          <a:xfrm>
            <a:off x="5684211" y="229371"/>
            <a:ext cx="5300133" cy="2404533"/>
          </a:xfrm>
          <a:prstGeom prst="cloudCallout">
            <a:avLst>
              <a:gd name="adj1" fmla="val -38245"/>
              <a:gd name="adj2" fmla="val 99473"/>
            </a:avLst>
          </a:prstGeom>
          <a:gradFill>
            <a:gsLst>
              <a:gs pos="23000">
                <a:schemeClr val="accent1">
                  <a:lumMod val="75000"/>
                </a:schemeClr>
              </a:gs>
              <a:gs pos="77000">
                <a:schemeClr val="bg1"/>
              </a:gs>
              <a:gs pos="0">
                <a:schemeClr val="accent1">
                  <a:lumMod val="50000"/>
                </a:schemeClr>
              </a:gs>
            </a:gsLst>
            <a:lin ang="5400000" scaled="1"/>
          </a:gra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</a:t>
            </a:r>
            <a:r>
              <a:rPr lang="en-US" altLang="zh-TW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 descr="大笑的 Pusheen 貓">
            <a:extLst>
              <a:ext uri="{FF2B5EF4-FFF2-40B4-BE49-F238E27FC236}">
                <a16:creationId xmlns:a16="http://schemas.microsoft.com/office/drawing/2014/main" id="{FCA3680C-7782-433C-826A-101B4A98BF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00" y="2366050"/>
            <a:ext cx="4826000" cy="4826000"/>
          </a:xfrm>
          <a:prstGeom prst="rect">
            <a:avLst/>
          </a:prstGeom>
        </p:spPr>
      </p:pic>
      <p:sp>
        <p:nvSpPr>
          <p:cNvPr id="5" name="橢圓 4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1665BBEA-5DB1-44E2-8930-96D767AEEEED}"/>
              </a:ext>
            </a:extLst>
          </p:cNvPr>
          <p:cNvSpPr/>
          <p:nvPr/>
        </p:nvSpPr>
        <p:spPr>
          <a:xfrm>
            <a:off x="6206837" y="5381719"/>
            <a:ext cx="2909454" cy="1246910"/>
          </a:xfrm>
          <a:prstGeom prst="ellips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</a:t>
            </a:r>
          </a:p>
        </p:txBody>
      </p:sp>
    </p:spTree>
    <p:extLst>
      <p:ext uri="{BB962C8B-B14F-4D97-AF65-F5344CB8AC3E}">
        <p14:creationId xmlns:p14="http://schemas.microsoft.com/office/powerpoint/2010/main" val="3428774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500" advClick="0">
        <p15:prstTrans prst="crush"/>
        <p:sndAc>
          <p:stSnd>
            <p:snd r:embed="rId2" name="explode.wav"/>
          </p:stSnd>
        </p:sndAc>
      </p:transition>
    </mc:Choice>
    <mc:Fallback xmlns="">
      <p:transition spd="slow" advClick="0">
        <p:fade/>
        <p:sndAc>
          <p:stSnd>
            <p:snd r:embed="rId4" name="explode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語音泡泡: 橢圓形 2">
            <a:extLst>
              <a:ext uri="{FF2B5EF4-FFF2-40B4-BE49-F238E27FC236}">
                <a16:creationId xmlns:a16="http://schemas.microsoft.com/office/drawing/2014/main" id="{94BD6D81-A836-4A1C-8008-F949150E96C8}"/>
              </a:ext>
            </a:extLst>
          </p:cNvPr>
          <p:cNvSpPr/>
          <p:nvPr/>
        </p:nvSpPr>
        <p:spPr>
          <a:xfrm>
            <a:off x="1624830" y="484907"/>
            <a:ext cx="4664364" cy="2678546"/>
          </a:xfrm>
          <a:prstGeom prst="wedgeEllipseCallout">
            <a:avLst>
              <a:gd name="adj1" fmla="val 68276"/>
              <a:gd name="adj2" fmla="val 60086"/>
            </a:avLst>
          </a:prstGeom>
          <a:noFill/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solidFill>
                  <a:schemeClr val="bg1">
                    <a:lumMod val="9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5400" dirty="0">
                <a:solidFill>
                  <a:schemeClr val="bg1">
                    <a:lumMod val="9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,</a:t>
            </a:r>
          </a:p>
          <a:p>
            <a:pPr algn="ctr"/>
            <a:r>
              <a:rPr lang="zh-TW" altLang="en-US" sz="5400" dirty="0">
                <a:solidFill>
                  <a:schemeClr val="bg1">
                    <a:lumMod val="9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你真棒</a:t>
            </a:r>
            <a:r>
              <a:rPr lang="en-US" altLang="zh-TW" sz="5400" dirty="0">
                <a:solidFill>
                  <a:schemeClr val="bg1">
                    <a:lumMod val="9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</a:p>
          <a:p>
            <a:pPr algn="ctr"/>
            <a:endParaRPr lang="zh-TW" altLang="en-US" dirty="0"/>
          </a:p>
        </p:txBody>
      </p:sp>
      <p:pic>
        <p:nvPicPr>
          <p:cNvPr id="5" name="圖片 4" descr="踢腿的 Pusheen 貓">
            <a:extLst>
              <a:ext uri="{FF2B5EF4-FFF2-40B4-BE49-F238E27FC236}">
                <a16:creationId xmlns:a16="http://schemas.microsoft.com/office/drawing/2014/main" id="{E678E86D-4063-4BD2-9D4E-F8A988DA55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618" y="1889993"/>
            <a:ext cx="4814456" cy="4814456"/>
          </a:xfrm>
          <a:prstGeom prst="rect">
            <a:avLst/>
          </a:prstGeom>
        </p:spPr>
      </p:pic>
      <p:sp>
        <p:nvSpPr>
          <p:cNvPr id="6" name="橢圓 5">
            <a:hlinkClick r:id="" action="ppaction://hlinkshowjump?jump=endshow"/>
            <a:extLst>
              <a:ext uri="{FF2B5EF4-FFF2-40B4-BE49-F238E27FC236}">
                <a16:creationId xmlns:a16="http://schemas.microsoft.com/office/drawing/2014/main" id="{66824CE8-2826-4A75-8187-73A0F2E627C8}"/>
              </a:ext>
            </a:extLst>
          </p:cNvPr>
          <p:cNvSpPr/>
          <p:nvPr/>
        </p:nvSpPr>
        <p:spPr>
          <a:xfrm>
            <a:off x="3676073" y="5126183"/>
            <a:ext cx="2909454" cy="1246910"/>
          </a:xfrm>
          <a:prstGeom prst="ellips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84461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>
        <p14:vortex dir="u"/>
        <p:sndAc>
          <p:stSnd>
            <p:snd r:embed="rId2" name="drumroll.wav"/>
          </p:stSnd>
        </p:sndAc>
      </p:transition>
    </mc:Choice>
    <mc:Fallback xmlns="">
      <p:transition spd="slow" advClick="0">
        <p:fade/>
        <p:sndAc>
          <p:stSnd>
            <p:snd r:embed="rId4" name="drumroll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33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文鼎空疊圓</vt:lpstr>
      <vt:lpstr>文鼎俏黑體P</vt:lpstr>
      <vt:lpstr>文鼎甜妞體P</vt:lpstr>
      <vt:lpstr>Arial</vt:lpstr>
      <vt:lpstr>Calibri</vt:lpstr>
      <vt:lpstr>Calibri Light</vt:lpstr>
      <vt:lpstr>Office 佈景主題</vt:lpstr>
      <vt:lpstr>          大家一起來玩吧</vt:lpstr>
      <vt:lpstr>猜猜我最喜歡的卡通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大家一來玩吧</dc:title>
  <dc:creator>user</dc:creator>
  <cp:lastModifiedBy>user</cp:lastModifiedBy>
  <cp:revision>14</cp:revision>
  <dcterms:created xsi:type="dcterms:W3CDTF">2023-10-23T02:46:24Z</dcterms:created>
  <dcterms:modified xsi:type="dcterms:W3CDTF">2023-11-06T03:10:52Z</dcterms:modified>
</cp:coreProperties>
</file>