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B119F"/>
    <a:srgbClr val="377B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4542EC-20F8-41A1-85C2-6F093CFA7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72A8ABF-B0B6-4929-9CB7-8259D7C96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5B5D995-B9AF-477B-A607-025039520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3CD-F33A-48FC-9C22-F6205AA976EB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95CA55B-4B31-4524-8C11-AED1DD360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B40EFE-62BD-4600-B30B-81A393C1E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8091E-CDD7-418E-8A2C-E5B1AC1C7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34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0DA56B-F8E0-48E9-B5C1-A92F06CEF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2F75816-25A5-4E2C-9870-310B0AF83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32F9D8-B87A-43F0-85FE-2D9AEB430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3CD-F33A-48FC-9C22-F6205AA976EB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88E3A2B-0BE9-493C-AE24-0DDCCB78E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D7ED2DB-05FE-459C-A1E0-A2E1E708D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8091E-CDD7-418E-8A2C-E5B1AC1C7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418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2201460-A913-4512-84AD-C0ADFA8A9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78E6938-328D-42B4-A544-2317F0A3F6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AD381FA-A6E1-48B2-9728-DA3AF90B2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3CD-F33A-48FC-9C22-F6205AA976EB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8B1F39C-551C-4908-88D0-4D2C9B3AE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17F1388-6E2F-4E42-B5F2-6A3830FC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8091E-CDD7-418E-8A2C-E5B1AC1C7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235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C1FA9D-2981-4717-B859-7A990325A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ED48F2B-A871-46D5-8C50-F3F4E4DE9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A355530-6E1B-4FB2-A7FB-7262D331C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3CD-F33A-48FC-9C22-F6205AA976EB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D91C394-49E0-4EAC-AB55-92C8BEC81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C32FA06-79FA-4EE4-A306-EE513D9CB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8091E-CDD7-418E-8A2C-E5B1AC1C7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823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172E0A-1971-4DA7-8421-97FA75E99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EF06AE9-0F5F-49C2-BF36-3FBEE5BD5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188FB40-9D82-45B0-98B9-7F7C75F43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3CD-F33A-48FC-9C22-F6205AA976EB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4C9EA5-4C28-4BD1-BE7B-D19D440EB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4A3D961-02DD-40D7-87F3-1A6930D3C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8091E-CDD7-418E-8A2C-E5B1AC1C7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174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CB658E-A9C6-4E92-A926-4D9C4A248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00AA6EB-B128-424A-96D7-1F1F8E1CCC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5F3995C-4329-4971-9A76-AB6E3778E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B432C1F-5427-4E9F-B827-D6328DBFF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3CD-F33A-48FC-9C22-F6205AA976EB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75A4875-82EF-4D12-9B99-CDF99CFFF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4E4A072-DEC1-40C1-9D87-934DD19C9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8091E-CDD7-418E-8A2C-E5B1AC1C7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193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037E270-9303-4CD4-AF38-40A837A77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E858776-5116-489D-B1AD-F805A421C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3BDB78A-7BAA-4607-A22F-46E465391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45B3E14-69CF-4D94-98E2-2520779988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5B23620-6D3F-468D-83A6-B28CF14A0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EFDE6F1-5C1F-4E67-8091-5583D998E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3CD-F33A-48FC-9C22-F6205AA976EB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199065C-7C33-4630-84BF-BCA98D598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45CF961-0422-453F-9045-482F39B71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8091E-CDD7-418E-8A2C-E5B1AC1C7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997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91C63B-D237-486B-8637-5D826FA8F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C0A41F8-CA7E-4EA6-8CA1-AA1786384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3CD-F33A-48FC-9C22-F6205AA976EB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7897A53-0198-462B-9BFF-5A775B253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56858EC-7766-45F6-85B5-B9B3CC003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8091E-CDD7-418E-8A2C-E5B1AC1C7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993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0D76C16-C9B5-4755-939C-20EA0ABBD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3CD-F33A-48FC-9C22-F6205AA976EB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0161D40-76CD-43AF-9748-74176C5DA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3F5E51A-214E-4ED8-9CB6-2A6F96D88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8091E-CDD7-418E-8A2C-E5B1AC1C7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908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431881-DA0C-42A4-A3DF-8916E95C9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993D179-2151-4BE2-A498-6C537D322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68AAE30-1823-49D3-B05A-72FF4C62E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8F1B2C0-B3BC-44C8-8795-B94FA64AB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3CD-F33A-48FC-9C22-F6205AA976EB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C8824AA-A830-4C5C-8E64-901C8D96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94224EC-ED59-4B92-BC5D-32742E31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8091E-CDD7-418E-8A2C-E5B1AC1C7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90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380E68D-1A84-4144-BDF5-8EF52ADA0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65F6921-6FA1-4A17-A5E1-1347361FC7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4C4DAF9-9DA8-4D01-B117-CA523763F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A76424F-7EC6-4C00-ADB1-C2CBE7A3D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3CD-F33A-48FC-9C22-F6205AA976EB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F131F8-A83F-44E6-A150-25F678A24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9D9353B-99D9-4BB1-BC99-184844F13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8091E-CDD7-418E-8A2C-E5B1AC1C7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08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3068DD6-ACD4-4E5D-8BEF-A3A00A24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0FC106B-A0EA-48CE-8946-3FF6A0B47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9AA976-D721-40FA-AC04-6E918BF0FD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F83CD-F33A-48FC-9C22-F6205AA976EB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9595785-7B27-4A07-BC38-E7967BE828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9DBF4F4-F9FD-42BC-B38A-101F123E2B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8091E-CDD7-418E-8A2C-E5B1AC1C7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729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8000">
              <a:srgbClr val="0070C0"/>
            </a:gs>
            <a:gs pos="23014">
              <a:srgbClr val="7132A1"/>
            </a:gs>
            <a:gs pos="22000">
              <a:srgbClr val="7030A0"/>
            </a:gs>
            <a:gs pos="100000">
              <a:srgbClr val="377BB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2FA8C76B-C8F5-443A-B0A1-75E0C041E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8067" y="969338"/>
            <a:ext cx="10560242" cy="1325563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gradFill>
                  <a:gsLst>
                    <a:gs pos="100000">
                      <a:schemeClr val="bg1">
                        <a:lumMod val="95000"/>
                      </a:schemeClr>
                    </a:gs>
                    <a:gs pos="6000">
                      <a:schemeClr val="bg1">
                        <a:lumMod val="95000"/>
                      </a:schemeClr>
                    </a:gs>
                  </a:gsLst>
                  <a:lin ang="5400000" scaled="1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請你（妳）猜猜看</a:t>
            </a:r>
          </a:p>
        </p:txBody>
      </p:sp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19A3C37-B057-4A31-873B-7B3628BFFF41}"/>
              </a:ext>
            </a:extLst>
          </p:cNvPr>
          <p:cNvSpPr/>
          <p:nvPr/>
        </p:nvSpPr>
        <p:spPr>
          <a:xfrm>
            <a:off x="4632805" y="4840477"/>
            <a:ext cx="2192867" cy="1325563"/>
          </a:xfrm>
          <a:prstGeom prst="roundRect">
            <a:avLst/>
          </a:prstGeom>
          <a:gradFill>
            <a:gsLst>
              <a:gs pos="18000">
                <a:schemeClr val="bg1">
                  <a:lumMod val="95000"/>
                </a:schemeClr>
              </a:gs>
              <a:gs pos="100000">
                <a:srgbClr val="7030A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</a:p>
        </p:txBody>
      </p:sp>
      <p:pic>
        <p:nvPicPr>
          <p:cNvPr id="5" name="圖片 4" descr="愛心 Pusheen 貓">
            <a:extLst>
              <a:ext uri="{FF2B5EF4-FFF2-40B4-BE49-F238E27FC236}">
                <a16:creationId xmlns:a16="http://schemas.microsoft.com/office/drawing/2014/main" id="{DA4577C1-A557-4BCA-9059-7E98AEEF20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7135" y="1629738"/>
            <a:ext cx="5342467" cy="534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9212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">
              <a:srgbClr val="6A3AA4"/>
            </a:gs>
            <a:gs pos="44000">
              <a:schemeClr val="accent1">
                <a:lumMod val="75000"/>
              </a:schemeClr>
            </a:gs>
            <a:gs pos="100000">
              <a:srgbClr val="377BB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AFD3B9-094A-47A3-BDEA-37BB836AF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40145" y="293253"/>
            <a:ext cx="10490200" cy="1292755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000" dirty="0">
                <a:ln>
                  <a:solidFill>
                    <a:srgbClr val="FFFFFF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一 起猜猜看把</a:t>
            </a:r>
            <a:r>
              <a:rPr lang="en-US" altLang="zh-TW" sz="6000" dirty="0">
                <a:ln>
                  <a:solidFill>
                    <a:srgbClr val="FFFFFF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,</a:t>
            </a:r>
            <a:br>
              <a:rPr lang="en-US" altLang="zh-TW" sz="6000" dirty="0">
                <a:ln>
                  <a:solidFill>
                    <a:srgbClr val="FFFFFF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</a:br>
            <a:r>
              <a:rPr lang="zh-TW" altLang="en-US" sz="6000" dirty="0">
                <a:ln>
                  <a:solidFill>
                    <a:srgbClr val="FFFFFF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我最喜歡的運動</a:t>
            </a:r>
          </a:p>
        </p:txBody>
      </p:sp>
      <p:sp>
        <p:nvSpPr>
          <p:cNvPr id="4" name="矩形: 圓角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C2D6714-DC06-47C4-AEE9-26FD4DA055E3}"/>
              </a:ext>
            </a:extLst>
          </p:cNvPr>
          <p:cNvSpPr/>
          <p:nvPr/>
        </p:nvSpPr>
        <p:spPr>
          <a:xfrm>
            <a:off x="4591242" y="4281679"/>
            <a:ext cx="2192867" cy="1325563"/>
          </a:xfrm>
          <a:prstGeom prst="roundRect">
            <a:avLst/>
          </a:prstGeom>
          <a:gradFill>
            <a:gsLst>
              <a:gs pos="18000">
                <a:schemeClr val="bg1">
                  <a:lumMod val="95000"/>
                </a:schemeClr>
              </a:gs>
              <a:gs pos="100000">
                <a:srgbClr val="7030A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籃球</a:t>
            </a:r>
          </a:p>
        </p:txBody>
      </p:sp>
      <p:sp>
        <p:nvSpPr>
          <p:cNvPr id="5" name="矩形: 圓角 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3C95BA96-89C2-4D37-B31D-459F97FA0AC7}"/>
              </a:ext>
            </a:extLst>
          </p:cNvPr>
          <p:cNvSpPr/>
          <p:nvPr/>
        </p:nvSpPr>
        <p:spPr>
          <a:xfrm>
            <a:off x="8816879" y="4355570"/>
            <a:ext cx="2192867" cy="1325563"/>
          </a:xfrm>
          <a:prstGeom prst="roundRect">
            <a:avLst/>
          </a:prstGeom>
          <a:gradFill>
            <a:gsLst>
              <a:gs pos="18000">
                <a:schemeClr val="bg1">
                  <a:lumMod val="95000"/>
                </a:schemeClr>
              </a:gs>
              <a:gs pos="100000">
                <a:srgbClr val="7030A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排球</a:t>
            </a:r>
          </a:p>
        </p:txBody>
      </p:sp>
      <p:sp>
        <p:nvSpPr>
          <p:cNvPr id="7" name="矩形: 圓角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FAF101-D476-4A87-BF97-F13081D6DCA1}"/>
              </a:ext>
            </a:extLst>
          </p:cNvPr>
          <p:cNvSpPr/>
          <p:nvPr/>
        </p:nvSpPr>
        <p:spPr>
          <a:xfrm>
            <a:off x="1182254" y="4281678"/>
            <a:ext cx="2192867" cy="1325563"/>
          </a:xfrm>
          <a:prstGeom prst="roundRect">
            <a:avLst/>
          </a:prstGeom>
          <a:gradFill>
            <a:gsLst>
              <a:gs pos="18000">
                <a:schemeClr val="bg1">
                  <a:lumMod val="95000"/>
                </a:schemeClr>
              </a:gs>
              <a:gs pos="100000">
                <a:srgbClr val="7030A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羽球</a:t>
            </a:r>
          </a:p>
        </p:txBody>
      </p:sp>
    </p:spTree>
    <p:extLst>
      <p:ext uri="{BB962C8B-B14F-4D97-AF65-F5344CB8AC3E}">
        <p14:creationId xmlns:p14="http://schemas.microsoft.com/office/powerpoint/2010/main" val="1959858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">
              <a:srgbClr val="6A3AA4"/>
            </a:gs>
            <a:gs pos="44000">
              <a:schemeClr val="accent1">
                <a:lumMod val="75000"/>
              </a:schemeClr>
            </a:gs>
            <a:gs pos="100000">
              <a:srgbClr val="377BB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哭泣的 Pusheen 貓">
            <a:extLst>
              <a:ext uri="{FF2B5EF4-FFF2-40B4-BE49-F238E27FC236}">
                <a16:creationId xmlns:a16="http://schemas.microsoft.com/office/drawing/2014/main" id="{B46E1E85-2268-4649-B5A9-F3442163E5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8234" y="1390921"/>
            <a:ext cx="5990358" cy="5990358"/>
          </a:xfrm>
          <a:prstGeom prst="rect">
            <a:avLst/>
          </a:prstGeom>
        </p:spPr>
      </p:pic>
      <p:sp>
        <p:nvSpPr>
          <p:cNvPr id="9" name="語音泡泡: 圓角矩形 8">
            <a:extLst>
              <a:ext uri="{FF2B5EF4-FFF2-40B4-BE49-F238E27FC236}">
                <a16:creationId xmlns:a16="http://schemas.microsoft.com/office/drawing/2014/main" id="{566BC7BB-00F1-46CD-8B66-C8626C7AFE5A}"/>
              </a:ext>
            </a:extLst>
          </p:cNvPr>
          <p:cNvSpPr/>
          <p:nvPr/>
        </p:nvSpPr>
        <p:spPr>
          <a:xfrm>
            <a:off x="4902776" y="797888"/>
            <a:ext cx="3851564" cy="2955960"/>
          </a:xfrm>
          <a:prstGeom prst="wedgeRoundRectCallout">
            <a:avLst>
              <a:gd name="adj1" fmla="val -41217"/>
              <a:gd name="adj2" fmla="val 67187"/>
              <a:gd name="adj3" fmla="val 16667"/>
            </a:avLst>
          </a:prstGeom>
          <a:gradFill>
            <a:gsLst>
              <a:gs pos="18000">
                <a:schemeClr val="bg1">
                  <a:lumMod val="9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答錯了</a:t>
            </a:r>
            <a:r>
              <a:rPr lang="en-US" altLang="zh-TW" sz="6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6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矩形: 圓角 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19A3C37-B057-4A31-873B-7B3628BFFF41}"/>
              </a:ext>
            </a:extLst>
          </p:cNvPr>
          <p:cNvSpPr/>
          <p:nvPr/>
        </p:nvSpPr>
        <p:spPr>
          <a:xfrm>
            <a:off x="5732124" y="5018352"/>
            <a:ext cx="2192867" cy="1325563"/>
          </a:xfrm>
          <a:prstGeom prst="roundRect">
            <a:avLst/>
          </a:prstGeom>
          <a:gradFill>
            <a:gsLst>
              <a:gs pos="18000">
                <a:schemeClr val="bg1">
                  <a:lumMod val="95000"/>
                </a:schemeClr>
              </a:gs>
              <a:gs pos="100000">
                <a:srgbClr val="7030A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48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重來</a:t>
            </a:r>
          </a:p>
        </p:txBody>
      </p:sp>
      <p:pic>
        <p:nvPicPr>
          <p:cNvPr id="4" name="圖片 3" descr="大笑的 Pusheen 貓">
            <a:extLst>
              <a:ext uri="{FF2B5EF4-FFF2-40B4-BE49-F238E27FC236}">
                <a16:creationId xmlns:a16="http://schemas.microsoft.com/office/drawing/2014/main" id="{50A4C67C-6CA9-409C-805E-E2A07289A8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047" y="2275868"/>
            <a:ext cx="1499888" cy="149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8245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">
              <a:srgbClr val="6A3AA4"/>
            </a:gs>
            <a:gs pos="44000">
              <a:schemeClr val="accent1">
                <a:lumMod val="75000"/>
              </a:schemeClr>
            </a:gs>
            <a:gs pos="100000">
              <a:srgbClr val="377BB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矩形 1">
            <a:extLst>
              <a:ext uri="{FF2B5EF4-FFF2-40B4-BE49-F238E27FC236}">
                <a16:creationId xmlns:a16="http://schemas.microsoft.com/office/drawing/2014/main" id="{B7972E26-161E-4E72-9447-6E2302722DCF}"/>
              </a:ext>
            </a:extLst>
          </p:cNvPr>
          <p:cNvSpPr/>
          <p:nvPr/>
        </p:nvSpPr>
        <p:spPr>
          <a:xfrm>
            <a:off x="745066" y="812800"/>
            <a:ext cx="3149600" cy="2362200"/>
          </a:xfrm>
          <a:prstGeom prst="wedgeRectCallout">
            <a:avLst>
              <a:gd name="adj1" fmla="val 56318"/>
              <a:gd name="adj2" fmla="val 7002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答對了</a:t>
            </a:r>
            <a:r>
              <a:rPr lang="en-US" altLang="zh-TW" sz="54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,</a:t>
            </a:r>
            <a:r>
              <a:rPr lang="zh-TW" altLang="en-US" sz="54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真勵害</a:t>
            </a:r>
            <a:r>
              <a:rPr lang="en-US" altLang="zh-TW" sz="54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5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4" name="圖片 3" descr="微笑 Gummy Monsters">
            <a:extLst>
              <a:ext uri="{FF2B5EF4-FFF2-40B4-BE49-F238E27FC236}">
                <a16:creationId xmlns:a16="http://schemas.microsoft.com/office/drawing/2014/main" id="{A38CB904-043D-48C2-8ED5-FAE94CA23F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666" y="1219200"/>
            <a:ext cx="5503334" cy="5503334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AD064B7-D1D6-406A-BB95-4DDE5181748D}"/>
              </a:ext>
            </a:extLst>
          </p:cNvPr>
          <p:cNvSpPr/>
          <p:nvPr/>
        </p:nvSpPr>
        <p:spPr>
          <a:xfrm>
            <a:off x="1447799" y="4819697"/>
            <a:ext cx="2192867" cy="1325563"/>
          </a:xfrm>
          <a:prstGeom prst="roundRect">
            <a:avLst/>
          </a:prstGeom>
          <a:gradFill>
            <a:gsLst>
              <a:gs pos="18000">
                <a:schemeClr val="bg1">
                  <a:lumMod val="95000"/>
                </a:schemeClr>
              </a:gs>
              <a:gs pos="100000">
                <a:srgbClr val="7030A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掰掰</a:t>
            </a:r>
          </a:p>
        </p:txBody>
      </p:sp>
    </p:spTree>
    <p:extLst>
      <p:ext uri="{BB962C8B-B14F-4D97-AF65-F5344CB8AC3E}">
        <p14:creationId xmlns:p14="http://schemas.microsoft.com/office/powerpoint/2010/main" val="1917871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清松手寫體1</vt:lpstr>
      <vt:lpstr>Arial</vt:lpstr>
      <vt:lpstr>Calibri</vt:lpstr>
      <vt:lpstr>Calibri Light</vt:lpstr>
      <vt:lpstr>Office 佈景主題</vt:lpstr>
      <vt:lpstr>請你（妳）猜猜看</vt:lpstr>
      <vt:lpstr>一 起猜猜看把, 我最喜歡的運動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請你（妳）猜猜看</dc:title>
  <dc:creator>user</dc:creator>
  <cp:lastModifiedBy>user</cp:lastModifiedBy>
  <cp:revision>13</cp:revision>
  <dcterms:created xsi:type="dcterms:W3CDTF">2023-10-23T02:37:45Z</dcterms:created>
  <dcterms:modified xsi:type="dcterms:W3CDTF">2023-11-06T03:10:11Z</dcterms:modified>
</cp:coreProperties>
</file>