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221EA92-404F-48B8-8C0E-79F156B23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CDABAAB-51F3-4E24-AA2E-DD62A07C46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34E2130-783E-4679-A033-0FF339B25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A32AC-579F-49C1-99A8-7C96A843DD08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281C3D6-CBB1-4C81-AFD2-2AE28FA7B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15FDE6E-7D62-4275-B0E5-6618BC26F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20FF-600B-4F12-A446-3CB9B35A8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0078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57552B8-686F-42B7-B89D-DA158CDC2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78C5BCF-EF6F-451E-B017-B5673E73E3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CC0E3A0-C65B-4AF5-9ECE-DA7CE5738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A32AC-579F-49C1-99A8-7C96A843DD08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FFCEB9A-0D96-4300-8B51-4A677817F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50F9A34-6D66-4AB0-9E78-8285328DC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20FF-600B-4F12-A446-3CB9B35A8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2913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C55B085B-59C1-4A17-98FC-A7F6AF54A8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AEDD2A9-FB5D-4E59-870A-DFE0212446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427F0BF-7511-4A81-9D6F-A75FB36C1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A32AC-579F-49C1-99A8-7C96A843DD08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0A3D3C1-82AB-47AD-B01D-910AD64CD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799A1A5-5F67-4901-A5C6-6DF1CE332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20FF-600B-4F12-A446-3CB9B35A8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6516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8FA0452-C167-4227-8643-DC19A617A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483ECB5-7B5C-4945-B09C-42CE48923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B7ED3C2-0ED7-432A-B0D9-F09F60B58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A32AC-579F-49C1-99A8-7C96A843DD08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421340C-4673-40D6-A385-7A4E36E34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731E669-3EB8-49EC-B72E-46C829FD7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20FF-600B-4F12-A446-3CB9B35A8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3160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EFA4216-D18E-47CB-BC04-BF958B8E7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94FD2C0-48D9-4470-B1FE-CF7CC9A141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B5841A3-AB82-4D59-B5D5-BD850445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A32AC-579F-49C1-99A8-7C96A843DD08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17440E5-89EC-445A-A392-46BDCA2B5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BB64BD6-62C1-4D97-AC02-62CEC44D6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20FF-600B-4F12-A446-3CB9B35A8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6169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8E252D-0100-48C1-8FCB-679421A88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A12E7F7-DEC6-4DE9-8F39-7A0575ABE2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EB67C98-AEC0-45FC-A884-1B8EBDD1F3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ABC5FDE-9F3C-4146-B216-7249950FD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A32AC-579F-49C1-99A8-7C96A843DD08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6547179-1309-44FF-A019-92B53F832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10D4190-F305-4EBE-810E-63A64F81D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20FF-600B-4F12-A446-3CB9B35A8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6981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F7E563-C717-4DF1-A60E-03B4D7A2F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E3298C8-F96B-45E9-B521-A1615D8CB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DD85825-EA05-4F8C-8392-A744A5D60A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07810DC5-E65B-4AB9-BE14-DD066FCD40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503F903-35E8-4216-9356-868BBE45E1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788D4093-AFCA-4FCB-96F1-56C963072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A32AC-579F-49C1-99A8-7C96A843DD08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F2D0DE93-EA80-41AF-ABA5-84C6F1D94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40E7AF5-A49F-4072-BFD8-C67416DC6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20FF-600B-4F12-A446-3CB9B35A8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04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B0194D-41B8-4E57-87BF-C6B633FBF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37F771E-F418-436F-9401-79ED243BF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A32AC-579F-49C1-99A8-7C96A843DD08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A4F215-ECE4-4534-9044-59E1FB461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F2D925C-8F1E-401A-9CA8-666221228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20FF-600B-4F12-A446-3CB9B35A8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059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A874102E-E84F-40DC-B7CE-1DC99AAA7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A32AC-579F-49C1-99A8-7C96A843DD08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0929233-9404-481C-8C50-3D9703437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23E449D-0BA7-453B-8719-D4939D8CE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20FF-600B-4F12-A446-3CB9B35A8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381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25FD2D-7020-4608-BCEA-8659E2037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B444D11-160F-45FC-A080-2FFD62938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7F2BD47-813C-4148-9B06-DF11AE53E7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54BAFE1-7E01-465B-A145-8F345D5C1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A32AC-579F-49C1-99A8-7C96A843DD08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EAC9F04-8E3B-44AE-8C9F-52FAA0E2B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E4A3769-0A6D-44E5-98B9-CBF57759F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20FF-600B-4F12-A446-3CB9B35A8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5105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45520A2-4301-4698-A4E6-CDA43078E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F45FC29-2520-423F-8B1F-C45C57BD88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70134B2-93FE-48E3-B73E-FEA33020D2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34C83EA-8FA4-487C-B163-5CB93D405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A32AC-579F-49C1-99A8-7C96A843DD08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B313FD5-8E37-4042-846B-A4EEC2633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018556F-CE0E-44DC-BF3E-B3602E0FF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20FF-600B-4F12-A446-3CB9B35A8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457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60000"/>
                <a:lumOff val="40000"/>
              </a:schemeClr>
            </a:gs>
            <a:gs pos="62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ECD9A1D4-C8CC-4EF8-B85B-F0CBFEC67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80EC106-09BA-4A71-A6E9-CA827CAB3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C69180A-C124-48A5-AE96-F46A2D182A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A32AC-579F-49C1-99A8-7C96A843DD08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9DB1753-5137-4B2C-A68C-27043E5216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442BAC-67CF-48CD-A032-75E64E1218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420FF-600B-4F12-A446-3CB9B35A8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1753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50CF0FA3-AD6B-464E-9CB1-A421178EF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8260" y="389756"/>
            <a:ext cx="6495479" cy="1489844"/>
          </a:xfrm>
        </p:spPr>
        <p:txBody>
          <a:bodyPr>
            <a:noAutofit/>
          </a:bodyPr>
          <a:lstStyle/>
          <a:p>
            <a:pPr algn="ctr"/>
            <a:r>
              <a:rPr lang="zh-TW" altLang="en-US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大家來猜猜看</a:t>
            </a:r>
            <a:r>
              <a:rPr lang="en-US" altLang="zh-TW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  <a:endParaRPr lang="zh-TW" altLang="en-US" sz="8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2" name="矩形: 圓角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B400E9A-8650-4761-A4C9-647500D4253B}"/>
              </a:ext>
            </a:extLst>
          </p:cNvPr>
          <p:cNvSpPr/>
          <p:nvPr/>
        </p:nvSpPr>
        <p:spPr>
          <a:xfrm>
            <a:off x="4762499" y="4021666"/>
            <a:ext cx="2667000" cy="1456267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868084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0">
        <p14:flash/>
        <p:sndAc>
          <p:stSnd>
            <p:snd r:embed="rId2" name="suction.wav"/>
          </p:stSnd>
        </p:sndAc>
      </p:transition>
    </mc:Choice>
    <mc:Fallback>
      <p:transition spd="slow" advClick="0">
        <p:fade/>
        <p:sndAc>
          <p:stSnd>
            <p:snd r:embed="rId2" name="suction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98C4555-AD5B-4352-B940-12729A1A5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1766" y="559858"/>
            <a:ext cx="5088467" cy="1325563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我最喜歡的課程</a:t>
            </a:r>
          </a:p>
        </p:txBody>
      </p:sp>
      <p:sp>
        <p:nvSpPr>
          <p:cNvPr id="3" name="矩形: 圓角 2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9212AFCC-A019-499C-8FAE-4AE49D082518}"/>
              </a:ext>
            </a:extLst>
          </p:cNvPr>
          <p:cNvSpPr/>
          <p:nvPr/>
        </p:nvSpPr>
        <p:spPr>
          <a:xfrm>
            <a:off x="4762499" y="4360333"/>
            <a:ext cx="2667000" cy="1456267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美勞</a:t>
            </a:r>
          </a:p>
        </p:txBody>
      </p:sp>
      <p:sp>
        <p:nvSpPr>
          <p:cNvPr id="4" name="矩形: 圓角 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46D4988-9C42-42C3-A653-EB0B9B01DCD4}"/>
              </a:ext>
            </a:extLst>
          </p:cNvPr>
          <p:cNvSpPr/>
          <p:nvPr/>
        </p:nvSpPr>
        <p:spPr>
          <a:xfrm>
            <a:off x="1418168" y="4360333"/>
            <a:ext cx="2667000" cy="1456267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電腦</a:t>
            </a:r>
          </a:p>
        </p:txBody>
      </p:sp>
      <p:sp>
        <p:nvSpPr>
          <p:cNvPr id="5" name="矩形: 圓角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63D661C-E000-4D9C-AB1E-2EC5F6F22568}"/>
              </a:ext>
            </a:extLst>
          </p:cNvPr>
          <p:cNvSpPr/>
          <p:nvPr/>
        </p:nvSpPr>
        <p:spPr>
          <a:xfrm>
            <a:off x="8106832" y="4360333"/>
            <a:ext cx="2667000" cy="1456267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體育</a:t>
            </a:r>
          </a:p>
        </p:txBody>
      </p:sp>
    </p:spTree>
    <p:extLst>
      <p:ext uri="{BB962C8B-B14F-4D97-AF65-F5344CB8AC3E}">
        <p14:creationId xmlns:p14="http://schemas.microsoft.com/office/powerpoint/2010/main" val="1668201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type.wav"/>
          </p:stSnd>
        </p:sndAc>
      </p:transition>
    </mc:Choice>
    <mc:Fallback>
      <p:transition spd="slow" advClick="0">
        <p:circle/>
        <p:sndAc>
          <p:stSnd>
            <p:snd r:embed="rId2" name="type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60000"/>
                <a:lumOff val="40000"/>
              </a:schemeClr>
            </a:gs>
            <a:gs pos="62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雲朵形 3">
            <a:extLst>
              <a:ext uri="{FF2B5EF4-FFF2-40B4-BE49-F238E27FC236}">
                <a16:creationId xmlns:a16="http://schemas.microsoft.com/office/drawing/2014/main" id="{348862CE-0D03-4927-8072-F339645AF510}"/>
              </a:ext>
            </a:extLst>
          </p:cNvPr>
          <p:cNvSpPr/>
          <p:nvPr/>
        </p:nvSpPr>
        <p:spPr>
          <a:xfrm>
            <a:off x="448734" y="237067"/>
            <a:ext cx="5647266" cy="3124200"/>
          </a:xfrm>
          <a:prstGeom prst="cloud">
            <a:avLst/>
          </a:prstGeom>
          <a:gradFill>
            <a:gsLst>
              <a:gs pos="38000">
                <a:schemeClr val="accent1">
                  <a:lumMod val="5000"/>
                  <a:lumOff val="95000"/>
                </a:schemeClr>
              </a:gs>
              <a:gs pos="100000">
                <a:srgbClr val="5670A2"/>
              </a:gs>
              <a:gs pos="73000">
                <a:schemeClr val="accent1">
                  <a:lumMod val="45000"/>
                  <a:lumOff val="55000"/>
                </a:schemeClr>
              </a:gs>
              <a:gs pos="100000">
                <a:srgbClr val="002060"/>
              </a:gs>
            </a:gsLst>
            <a:lin ang="5400000" scaled="1"/>
          </a:gra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哈哈</a:t>
            </a:r>
            <a:r>
              <a:rPr lang="en-US" altLang="zh-TW" sz="4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</a:p>
          <a:p>
            <a:pPr algn="ctr"/>
            <a:r>
              <a:rPr lang="zh-TW" altLang="en-US" sz="4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你打錯了</a:t>
            </a:r>
            <a:r>
              <a:rPr lang="en-US" altLang="zh-TW" sz="4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  <a:endParaRPr lang="zh-TW" altLang="en-US" sz="48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6" name="圖片 5" descr="大笑的 Pusheen 貓">
            <a:extLst>
              <a:ext uri="{FF2B5EF4-FFF2-40B4-BE49-F238E27FC236}">
                <a16:creationId xmlns:a16="http://schemas.microsoft.com/office/drawing/2014/main" id="{71C5776D-988F-4B4B-A269-874C9F04A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999" y="1879600"/>
            <a:ext cx="4741333" cy="4741333"/>
          </a:xfrm>
          <a:prstGeom prst="rect">
            <a:avLst/>
          </a:prstGeom>
        </p:spPr>
      </p:pic>
      <p:sp>
        <p:nvSpPr>
          <p:cNvPr id="7" name="矩形: 圓角 6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AD684D3-0360-4BFC-8C0E-E42C41B6D4DE}"/>
              </a:ext>
            </a:extLst>
          </p:cNvPr>
          <p:cNvSpPr/>
          <p:nvPr/>
        </p:nvSpPr>
        <p:spPr>
          <a:xfrm>
            <a:off x="2243668" y="4605866"/>
            <a:ext cx="2667000" cy="1456267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4129443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explode.wav"/>
          </p:stSnd>
        </p:sndAc>
      </p:transition>
    </mc:Choice>
    <mc:Fallback>
      <p:transition spd="slow" advClick="0">
        <p:circle/>
        <p:sndAc>
          <p:stSnd>
            <p:snd r:embed="rId2" name="explode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雲朵形 1">
            <a:extLst>
              <a:ext uri="{FF2B5EF4-FFF2-40B4-BE49-F238E27FC236}">
                <a16:creationId xmlns:a16="http://schemas.microsoft.com/office/drawing/2014/main" id="{5190EA9C-46B3-4317-8546-8F9D5432AF99}"/>
              </a:ext>
            </a:extLst>
          </p:cNvPr>
          <p:cNvSpPr/>
          <p:nvPr/>
        </p:nvSpPr>
        <p:spPr>
          <a:xfrm>
            <a:off x="406398" y="298641"/>
            <a:ext cx="5689602" cy="3130359"/>
          </a:xfrm>
          <a:prstGeom prst="cloud">
            <a:avLst/>
          </a:prstGeom>
          <a:gradFill>
            <a:gsLst>
              <a:gs pos="2600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75000"/>
                </a:schemeClr>
              </a:gs>
              <a:gs pos="80000">
                <a:srgbClr val="7B95C2"/>
              </a:gs>
              <a:gs pos="55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tx2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答對了</a:t>
            </a:r>
            <a:r>
              <a:rPr lang="en-US" altLang="zh-TW" sz="4800" dirty="0">
                <a:solidFill>
                  <a:schemeClr val="tx2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</a:p>
          <a:p>
            <a:pPr algn="ctr"/>
            <a:r>
              <a:rPr lang="zh-TW" altLang="en-US" sz="4800" dirty="0">
                <a:solidFill>
                  <a:schemeClr val="tx2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你真厲害</a:t>
            </a:r>
            <a:r>
              <a:rPr lang="en-US" altLang="zh-TW" sz="4800" dirty="0">
                <a:solidFill>
                  <a:schemeClr val="tx2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  <a:endParaRPr lang="zh-TW" altLang="en-US" sz="4800" dirty="0">
              <a:solidFill>
                <a:schemeClr val="tx2">
                  <a:lumMod val="5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4" name="圖片 3" descr="踢腿的 Pusheen 貓">
            <a:extLst>
              <a:ext uri="{FF2B5EF4-FFF2-40B4-BE49-F238E27FC236}">
                <a16:creationId xmlns:a16="http://schemas.microsoft.com/office/drawing/2014/main" id="{E26B64F2-5499-4250-9A0A-864B37F3AA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667" y="2241359"/>
            <a:ext cx="4318000" cy="4318000"/>
          </a:xfrm>
          <a:prstGeom prst="rect">
            <a:avLst/>
          </a:prstGeom>
        </p:spPr>
      </p:pic>
      <p:sp>
        <p:nvSpPr>
          <p:cNvPr id="5" name="矩形: 圓角 4">
            <a:hlinkClick r:id="" action="ppaction://hlinkshowjump?jump=endshow"/>
            <a:extLst>
              <a:ext uri="{FF2B5EF4-FFF2-40B4-BE49-F238E27FC236}">
                <a16:creationId xmlns:a16="http://schemas.microsoft.com/office/drawing/2014/main" id="{E2064DBA-0026-4BEA-AEA7-FB7F2B1C3CC0}"/>
              </a:ext>
            </a:extLst>
          </p:cNvPr>
          <p:cNvSpPr/>
          <p:nvPr/>
        </p:nvSpPr>
        <p:spPr>
          <a:xfrm>
            <a:off x="2175937" y="4612026"/>
            <a:ext cx="2667000" cy="1456267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結束</a:t>
            </a:r>
            <a:endParaRPr lang="en-US" altLang="zh-TW" sz="48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7526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applause.wav"/>
          </p:stSnd>
        </p:sndAc>
      </p:transition>
    </mc:Choice>
    <mc:Fallback>
      <p:transition spd="slow" advClick="0">
        <p:circle/>
        <p:sndAc>
          <p:stSnd>
            <p:snd r:embed="rId2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33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清松手寫體2</vt:lpstr>
      <vt:lpstr>Arial</vt:lpstr>
      <vt:lpstr>Calibri</vt:lpstr>
      <vt:lpstr>Calibri Light</vt:lpstr>
      <vt:lpstr>Office 佈景主題</vt:lpstr>
      <vt:lpstr>大家來猜猜看!</vt:lpstr>
      <vt:lpstr>我最喜歡的課程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大家來猜猜看!</dc:title>
  <dc:creator>user</dc:creator>
  <cp:lastModifiedBy>user</cp:lastModifiedBy>
  <cp:revision>14</cp:revision>
  <dcterms:created xsi:type="dcterms:W3CDTF">2023-10-23T02:46:40Z</dcterms:created>
  <dcterms:modified xsi:type="dcterms:W3CDTF">2023-11-06T03:10:24Z</dcterms:modified>
</cp:coreProperties>
</file>