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CCFF99"/>
    <a:srgbClr val="66FFFF"/>
    <a:srgbClr val="FFCCCC"/>
    <a:srgbClr val="FF9933"/>
    <a:srgbClr val="FFFDFE"/>
    <a:srgbClr val="422E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51B0443-EB78-4191-A5A4-3B51CBF2FB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8D8EBAC-101F-4CC8-AA97-E4637DD52E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09DE0F4-61EF-4571-AD3B-CE21CCE4A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7C5E1-293F-4FB1-A05C-DA9DD6B2C007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DE0E29D-32A2-4C4A-83F5-3ACF5DBC5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AD9E738-FB65-41A6-97BF-0EE64B0EB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84F0E-2015-4324-A3AB-A65A8AD8C1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0748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EAA33F8-7841-4937-A1EB-33039525E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6D92EE02-F3F4-46C2-9F81-E860230B9B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B2FBAC0-2D3C-43FA-9919-60B3FA9D2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7C5E1-293F-4FB1-A05C-DA9DD6B2C007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C03C78B-C1EE-46DF-8736-B53A39DE4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9991D78-B20F-4331-A560-A4BDE1715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84F0E-2015-4324-A3AB-A65A8AD8C1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7426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B103DBD4-084B-4526-A621-0B7DBDA2B5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D1895829-4BE1-4AA2-B201-F28DAA502C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1707160-BD75-46B6-A8A5-6AD9B9BA4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7C5E1-293F-4FB1-A05C-DA9DD6B2C007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45412D8-D6B1-45F6-BC05-066DB1034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D0F0C5F-B1D8-4294-BA42-6B8DC87F6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84F0E-2015-4324-A3AB-A65A8AD8C1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7813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A182BDD-E10E-4225-A7CF-8F22FA9A6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EED0E40-2FC8-43C3-924D-5792930D7C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92CC44C-1E54-40FD-B3F8-C0C264CFA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7C5E1-293F-4FB1-A05C-DA9DD6B2C007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2EDEF4C-35F7-4E1E-8040-3663F24F2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18493D1-8627-4CBE-8FFD-C186C3DF0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84F0E-2015-4324-A3AB-A65A8AD8C1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3483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7016DC-E93C-4531-9228-814F454AC6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3BA3F02-2277-4443-A44D-7948289640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21C1D29-1CFF-453F-A0B6-7AEAC442B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7C5E1-293F-4FB1-A05C-DA9DD6B2C007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5688AE8-2314-4A21-B18D-717171575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AD8E588-56D3-4791-9C1E-C62DD457A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84F0E-2015-4324-A3AB-A65A8AD8C1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2624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3A920C-C5E7-4FDB-8576-6A9F053B9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BDF0177-268D-4A77-BBD1-FA46D76AED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365CA53-E26A-4943-BFFF-919875CC13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8FD4F2A-1511-42F1-9B3E-2D953D908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7C5E1-293F-4FB1-A05C-DA9DD6B2C007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CEC67CD-82A0-4043-BA69-FBE5DC5A0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D6DC496-4FF5-402E-BC5E-BCE944FBC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84F0E-2015-4324-A3AB-A65A8AD8C1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0874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9AA5A1E-21FF-42E0-932D-A716D8405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D25241F-CB3A-4607-97DC-0FCDCCC89C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12F6C7F-8B85-4404-95C6-DBAB3B3585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FFA13AF8-9055-4F25-814E-7C5F4B885A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46B812B3-4681-4D35-A433-ECAEF1AC20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5D7045A0-0F42-4EA7-92EE-61DE218B8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7C5E1-293F-4FB1-A05C-DA9DD6B2C007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82AF7686-3C9E-4EFB-B070-CE170E5A8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0752095-B15F-4866-B235-1F1E21F46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84F0E-2015-4324-A3AB-A65A8AD8C1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4868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FE5972A-95A0-4A82-89AC-D45538A61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E9F39373-B084-4514-9024-771FF080C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7C5E1-293F-4FB1-A05C-DA9DD6B2C007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448EE227-FC53-4C2D-A883-B289B8C96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523DA72B-C0C7-4A69-9FFC-E3040648C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84F0E-2015-4324-A3AB-A65A8AD8C1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783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874E9B12-36E2-40B3-8A7F-D54FD180A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7C5E1-293F-4FB1-A05C-DA9DD6B2C007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B8A0D140-7579-4DA5-A0AB-EFAE7349C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FC918AF-396D-4D47-A44E-ECB444BD5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84F0E-2015-4324-A3AB-A65A8AD8C1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9480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B9CD88C-C6F1-4B71-AA47-A539ADE06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9AE048D-2931-4658-8BE0-8CFE72CC39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A8AD75C-21E2-42BA-98E0-5D2FA50A64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98547AA-ECAF-4398-9459-ACAE08502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7C5E1-293F-4FB1-A05C-DA9DD6B2C007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B48AD13-4C58-4E24-989B-C9F01BC30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1B88AB9-C611-45C4-9CF2-85621B498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84F0E-2015-4324-A3AB-A65A8AD8C1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565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62E3F4-75D2-48DD-A9E2-17CC22186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78F5FA8C-E1BD-45C9-8748-0B2917D3D3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7B88E73-BC01-48B8-8CE1-7057A38AF3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C37094C-5FAF-43F8-90F1-48CD56491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7C5E1-293F-4FB1-A05C-DA9DD6B2C007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740564F-4F79-42FA-8A2C-E176D97AD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9F2658B-D793-4D75-ABCB-6A6558663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84F0E-2015-4324-A3AB-A65A8AD8C1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714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2500">
              <a:srgbClr val="FFC000"/>
            </a:gs>
            <a:gs pos="29000">
              <a:srgbClr val="FFC000"/>
            </a:gs>
            <a:gs pos="0">
              <a:srgbClr val="FF0000"/>
            </a:gs>
            <a:gs pos="93000">
              <a:srgbClr val="7030A0"/>
            </a:gs>
            <a:gs pos="74000">
              <a:srgbClr val="00B0F0"/>
            </a:gs>
            <a:gs pos="56000">
              <a:srgbClr val="92D05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10409334-F8A1-437A-8F3E-D4C776144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C49B0B3-1515-40A2-9DD1-29612906DF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17AEF07-2907-4231-9F21-A173F03848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A7C5E1-293F-4FB1-A05C-DA9DD6B2C007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04AC680-F3E4-486D-995B-96E2A1FC98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6EB89C2-79A5-4D02-A202-4F4F32F67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84F0E-2015-4324-A3AB-A65A8AD8C1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1655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805D61AA-CDAB-4895-B779-50DCF30CE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5500" y="387927"/>
            <a:ext cx="8001000" cy="1025236"/>
          </a:xfrm>
          <a:solidFill>
            <a:srgbClr val="7030A0"/>
          </a:solidFill>
        </p:spPr>
        <p:txBody>
          <a:bodyPr>
            <a:prstTxWarp prst="textWave4">
              <a:avLst>
                <a:gd name="adj1" fmla="val 6250"/>
                <a:gd name="adj2" fmla="val -88"/>
              </a:avLst>
            </a:prstTxWarp>
          </a:bodyPr>
          <a:lstStyle/>
          <a:p>
            <a:r>
              <a:rPr lang="zh-TW" altLang="en-US" dirty="0">
                <a:blipFill>
                  <a:blip r:embed="rId2"/>
                  <a:tile tx="0" ty="0" sx="100000" sy="100000" flip="none" algn="tl"/>
                </a:blipFill>
                <a:latin typeface="文鼎疊圓體" panose="020B0609010101010101" pitchFamily="49" charset="-120"/>
                <a:ea typeface="文鼎超圓" panose="020B0609010101010101" pitchFamily="49" charset="-120"/>
              </a:rPr>
              <a:t>腦筋急轉彎等你猜猜看</a:t>
            </a:r>
            <a:r>
              <a:rPr lang="en-US" altLang="zh-TW" dirty="0">
                <a:solidFill>
                  <a:schemeClr val="accent4">
                    <a:lumMod val="60000"/>
                    <a:lumOff val="40000"/>
                  </a:schemeClr>
                </a:solidFill>
                <a:latin typeface="文鼎疊圓體" panose="020B0609010101010101" pitchFamily="49" charset="-120"/>
                <a:ea typeface="文鼎超圓" panose="020B0609010101010101" pitchFamily="49" charset="-120"/>
              </a:rPr>
              <a:t>!</a:t>
            </a:r>
            <a:endParaRPr lang="zh-TW" altLang="en-US" dirty="0">
              <a:solidFill>
                <a:schemeClr val="accent4">
                  <a:lumMod val="60000"/>
                  <a:lumOff val="40000"/>
                </a:schemeClr>
              </a:solidFill>
              <a:latin typeface="文鼎疊圓體" panose="020B0609010101010101" pitchFamily="49" charset="-120"/>
              <a:ea typeface="文鼎超圓" panose="020B0609010101010101" pitchFamily="49" charset="-120"/>
            </a:endParaRPr>
          </a:p>
        </p:txBody>
      </p:sp>
      <p:sp>
        <p:nvSpPr>
          <p:cNvPr id="2" name="矩形: 圓角化對角角落 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BE3F70B-FEF6-4968-9D37-BBE1EDAB04AC}"/>
              </a:ext>
            </a:extLst>
          </p:cNvPr>
          <p:cNvSpPr/>
          <p:nvPr/>
        </p:nvSpPr>
        <p:spPr>
          <a:xfrm>
            <a:off x="4741333" y="4047067"/>
            <a:ext cx="2709333" cy="1126067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66FFFF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點我開始</a:t>
            </a:r>
          </a:p>
        </p:txBody>
      </p:sp>
      <p:pic>
        <p:nvPicPr>
          <p:cNvPr id="5" name="圖片 4" descr="阿宅 Pusheen 貓">
            <a:extLst>
              <a:ext uri="{FF2B5EF4-FFF2-40B4-BE49-F238E27FC236}">
                <a16:creationId xmlns:a16="http://schemas.microsoft.com/office/drawing/2014/main" id="{4F66E09F-A79E-448A-874A-3E05AFCF08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6201" y="1413163"/>
            <a:ext cx="3005666" cy="3005666"/>
          </a:xfrm>
          <a:prstGeom prst="rect">
            <a:avLst/>
          </a:prstGeom>
        </p:spPr>
      </p:pic>
      <p:pic>
        <p:nvPicPr>
          <p:cNvPr id="7" name="圖片 6" descr="膝上型電腦 Pusheen 貓">
            <a:extLst>
              <a:ext uri="{FF2B5EF4-FFF2-40B4-BE49-F238E27FC236}">
                <a16:creationId xmlns:a16="http://schemas.microsoft.com/office/drawing/2014/main" id="{AF2A495D-0A19-41B3-8556-328A27FE9E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133" y="3606800"/>
            <a:ext cx="3445934" cy="3445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23226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>
        <p15:prstTrans prst="curtains"/>
      </p:transition>
    </mc:Choice>
    <mc:Fallback>
      <p:transition spd="slow" advClick="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FC8CCD2-0AA7-4C3A-BEF9-CC6B79AF8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1472" y="512907"/>
            <a:ext cx="10515600" cy="1325563"/>
          </a:xfrm>
          <a:pattFill prst="pct40">
            <a:fgClr>
              <a:srgbClr val="422ED2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zh-TW" altLang="en-US" sz="54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a typeface="文鼎甜妞體P" panose="020B0602010101010101" pitchFamily="34" charset="-120"/>
              </a:rPr>
              <a:t>猜猜看我喜歡的動物是什麼</a:t>
            </a:r>
            <a:r>
              <a:rPr lang="en-US" altLang="zh-TW" sz="5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FFFDFE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ea typeface="文鼎甜妞體P" panose="020B0602010101010101" pitchFamily="34" charset="-120"/>
              </a:rPr>
              <a:t>???</a:t>
            </a:r>
            <a:endParaRPr lang="zh-TW" altLang="en-US" sz="5400" dirty="0">
              <a:solidFill>
                <a:srgbClr val="FFFDFE"/>
              </a:solidFill>
              <a:ea typeface="文鼎甜妞體P" panose="020B0602010101010101" pitchFamily="34" charset="-120"/>
            </a:endParaRPr>
          </a:p>
        </p:txBody>
      </p:sp>
      <p:sp>
        <p:nvSpPr>
          <p:cNvPr id="3" name="矩形: 圓角化對角角落 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30CF108-8480-43AB-A6C8-A04075604857}"/>
              </a:ext>
            </a:extLst>
          </p:cNvPr>
          <p:cNvSpPr/>
          <p:nvPr/>
        </p:nvSpPr>
        <p:spPr>
          <a:xfrm>
            <a:off x="4741333" y="4055533"/>
            <a:ext cx="2709333" cy="1126067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accent3">
                    <a:lumMod val="20000"/>
                    <a:lumOff val="80000"/>
                  </a:schemeClr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小狗狗</a:t>
            </a:r>
          </a:p>
        </p:txBody>
      </p:sp>
      <p:sp>
        <p:nvSpPr>
          <p:cNvPr id="4" name="矩形: 圓角化對角角落 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42B79A8-0DF8-4140-B79D-BA9303BEA876}"/>
              </a:ext>
            </a:extLst>
          </p:cNvPr>
          <p:cNvSpPr/>
          <p:nvPr/>
        </p:nvSpPr>
        <p:spPr>
          <a:xfrm>
            <a:off x="1161472" y="4055532"/>
            <a:ext cx="2709333" cy="1126067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accent3">
                    <a:lumMod val="20000"/>
                    <a:lumOff val="80000"/>
                  </a:schemeClr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小貓咪</a:t>
            </a:r>
          </a:p>
        </p:txBody>
      </p:sp>
      <p:sp>
        <p:nvSpPr>
          <p:cNvPr id="5" name="矩形: 圓角化對角角落 4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F5E89070-97B1-42EF-B952-AF0EF7162A06}"/>
              </a:ext>
            </a:extLst>
          </p:cNvPr>
          <p:cNvSpPr/>
          <p:nvPr/>
        </p:nvSpPr>
        <p:spPr>
          <a:xfrm>
            <a:off x="8415866" y="4089399"/>
            <a:ext cx="2709333" cy="1126067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accent3">
                    <a:lumMod val="20000"/>
                    <a:lumOff val="80000"/>
                  </a:schemeClr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小鴨鴨</a:t>
            </a:r>
          </a:p>
        </p:txBody>
      </p:sp>
      <p:pic>
        <p:nvPicPr>
          <p:cNvPr id="7" name="圖形 6" descr="鴨子 以實心填滿">
            <a:extLst>
              <a:ext uri="{FF2B5EF4-FFF2-40B4-BE49-F238E27FC236}">
                <a16:creationId xmlns:a16="http://schemas.microsoft.com/office/drawing/2014/main" id="{E6853D72-449A-4B62-B67E-C3C211820B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372867" y="4267199"/>
            <a:ext cx="752332" cy="752332"/>
          </a:xfrm>
          <a:prstGeom prst="rect">
            <a:avLst/>
          </a:prstGeom>
        </p:spPr>
      </p:pic>
      <p:pic>
        <p:nvPicPr>
          <p:cNvPr id="9" name="圖形 8" descr="掌印 以實心填滿">
            <a:extLst>
              <a:ext uri="{FF2B5EF4-FFF2-40B4-BE49-F238E27FC236}">
                <a16:creationId xmlns:a16="http://schemas.microsoft.com/office/drawing/2014/main" id="{C8E951C8-CD2A-48A6-A4FA-FAC20850D93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773332" y="4342197"/>
            <a:ext cx="677334" cy="677334"/>
          </a:xfrm>
          <a:prstGeom prst="rect">
            <a:avLst/>
          </a:prstGeom>
        </p:spPr>
      </p:pic>
      <p:pic>
        <p:nvPicPr>
          <p:cNvPr id="11" name="圖形 10" descr="貓 以實心填滿">
            <a:extLst>
              <a:ext uri="{FF2B5EF4-FFF2-40B4-BE49-F238E27FC236}">
                <a16:creationId xmlns:a16="http://schemas.microsoft.com/office/drawing/2014/main" id="{5C6F1BF2-C191-4A99-82EC-1EBE981A5C5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134782" y="4243914"/>
            <a:ext cx="749301" cy="749301"/>
          </a:xfrm>
          <a:prstGeom prst="rect">
            <a:avLst/>
          </a:prstGeom>
        </p:spPr>
      </p:pic>
      <p:pic>
        <p:nvPicPr>
          <p:cNvPr id="13" name="圖片 12" descr="踢腿的 Pusheen 貓">
            <a:extLst>
              <a:ext uri="{FF2B5EF4-FFF2-40B4-BE49-F238E27FC236}">
                <a16:creationId xmlns:a16="http://schemas.microsoft.com/office/drawing/2014/main" id="{6B2875AF-3C65-4096-B7D1-992A7AC7FC9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8162" y="443322"/>
            <a:ext cx="1464732" cy="1464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101722"/>
      </p:ext>
    </p:extLst>
  </p:cSld>
  <p:clrMapOvr>
    <a:masterClrMapping/>
  </p:clrMapOvr>
  <p:transition spd="slow" advClick="0">
    <p:push dir="u"/>
    <p:sndAc>
      <p:stSnd>
        <p:snd r:embed="rId2" name="suction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: 八角 1">
            <a:extLst>
              <a:ext uri="{FF2B5EF4-FFF2-40B4-BE49-F238E27FC236}">
                <a16:creationId xmlns:a16="http://schemas.microsoft.com/office/drawing/2014/main" id="{C286053D-71B3-4E3A-AB25-0692A79F265D}"/>
              </a:ext>
            </a:extLst>
          </p:cNvPr>
          <p:cNvSpPr/>
          <p:nvPr/>
        </p:nvSpPr>
        <p:spPr>
          <a:xfrm>
            <a:off x="5842000" y="304801"/>
            <a:ext cx="5283201" cy="3691465"/>
          </a:xfrm>
          <a:prstGeom prst="irregularSeal1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FF9933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答錯了</a:t>
            </a:r>
            <a:r>
              <a:rPr lang="zh-TW" altLang="en-US" sz="4800" dirty="0">
                <a:solidFill>
                  <a:srgbClr val="FF9933"/>
                </a:solidFill>
              </a:rPr>
              <a:t>。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9D8C8B08-E9B1-4458-8DEE-C7D9426699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8721" y="2675467"/>
            <a:ext cx="3910611" cy="3852333"/>
          </a:xfrm>
          <a:prstGeom prst="rect">
            <a:avLst/>
          </a:prstGeom>
        </p:spPr>
      </p:pic>
      <p:pic>
        <p:nvPicPr>
          <p:cNvPr id="6" name="圖片 5">
            <a:extLst>
              <a:ext uri="{FF2B5EF4-FFF2-40B4-BE49-F238E27FC236}">
                <a16:creationId xmlns:a16="http://schemas.microsoft.com/office/drawing/2014/main" id="{89B1EC22-0FAC-48A1-8681-62B26EBC11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599" y="3996266"/>
            <a:ext cx="2167467" cy="2402753"/>
          </a:xfrm>
          <a:prstGeom prst="rect">
            <a:avLst/>
          </a:prstGeom>
        </p:spPr>
      </p:pic>
      <p:sp>
        <p:nvSpPr>
          <p:cNvPr id="7" name="矩形: 圓角化對角角落 6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291CAC45-1020-4DE9-AC7E-E0F03AC466B7}"/>
              </a:ext>
            </a:extLst>
          </p:cNvPr>
          <p:cNvSpPr/>
          <p:nvPr/>
        </p:nvSpPr>
        <p:spPr>
          <a:xfrm>
            <a:off x="5943600" y="4885265"/>
            <a:ext cx="2709333" cy="1126067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CCFF99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重新開始</a:t>
            </a:r>
          </a:p>
        </p:txBody>
      </p:sp>
    </p:spTree>
    <p:extLst>
      <p:ext uri="{BB962C8B-B14F-4D97-AF65-F5344CB8AC3E}">
        <p14:creationId xmlns:p14="http://schemas.microsoft.com/office/powerpoint/2010/main" val="24813666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:sndAc>
          <p:stSnd>
            <p:snd r:embed="rId2" name="bomb.wav"/>
          </p:stSnd>
        </p:sndAc>
      </p:transition>
    </mc:Choice>
    <mc:Fallback>
      <p:transition spd="slow" advClick="0">
        <p:sndAc>
          <p:stSnd>
            <p:snd r:embed="rId2" name="bomb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3185D5B8-2E89-403C-A44E-68EC0B0C2B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2565400"/>
            <a:ext cx="3412185" cy="3765550"/>
          </a:xfrm>
          <a:prstGeom prst="rect">
            <a:avLst/>
          </a:prstGeom>
        </p:spPr>
      </p:pic>
      <p:pic>
        <p:nvPicPr>
          <p:cNvPr id="5" name="圖片 4">
            <a:extLst>
              <a:ext uri="{FF2B5EF4-FFF2-40B4-BE49-F238E27FC236}">
                <a16:creationId xmlns:a16="http://schemas.microsoft.com/office/drawing/2014/main" id="{A1AD3905-DAEA-48B7-B07C-8A77A5ED894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3733" y="4080933"/>
            <a:ext cx="3088388" cy="2442634"/>
          </a:xfrm>
          <a:prstGeom prst="rect">
            <a:avLst/>
          </a:prstGeom>
        </p:spPr>
      </p:pic>
      <p:sp>
        <p:nvSpPr>
          <p:cNvPr id="6" name="語音泡泡: 橢圓形 5">
            <a:extLst>
              <a:ext uri="{FF2B5EF4-FFF2-40B4-BE49-F238E27FC236}">
                <a16:creationId xmlns:a16="http://schemas.microsoft.com/office/drawing/2014/main" id="{9115D6CD-C325-4EAE-AEB4-E7793EBAFB3C}"/>
              </a:ext>
            </a:extLst>
          </p:cNvPr>
          <p:cNvSpPr/>
          <p:nvPr/>
        </p:nvSpPr>
        <p:spPr>
          <a:xfrm>
            <a:off x="4529667" y="643466"/>
            <a:ext cx="4495800" cy="2506133"/>
          </a:xfrm>
          <a:prstGeom prst="wedgeEllipseCallout">
            <a:avLst>
              <a:gd name="adj1" fmla="val -37405"/>
              <a:gd name="adj2" fmla="val 65541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CCFF99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答對了</a:t>
            </a:r>
          </a:p>
        </p:txBody>
      </p:sp>
      <p:sp>
        <p:nvSpPr>
          <p:cNvPr id="7" name="矩形: 圓角化對角角落 6">
            <a:hlinkClick r:id="" action="ppaction://hlinkshowjump?jump=endshow"/>
            <a:extLst>
              <a:ext uri="{FF2B5EF4-FFF2-40B4-BE49-F238E27FC236}">
                <a16:creationId xmlns:a16="http://schemas.microsoft.com/office/drawing/2014/main" id="{0F86EB5B-5ED3-4F4C-B380-4A8E6177CEBF}"/>
              </a:ext>
            </a:extLst>
          </p:cNvPr>
          <p:cNvSpPr/>
          <p:nvPr/>
        </p:nvSpPr>
        <p:spPr>
          <a:xfrm>
            <a:off x="5020792" y="4739216"/>
            <a:ext cx="2709333" cy="1126067"/>
          </a:xfrm>
          <a:prstGeom prst="round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FFCCFF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回主頁</a:t>
            </a:r>
          </a:p>
        </p:txBody>
      </p:sp>
      <p:pic>
        <p:nvPicPr>
          <p:cNvPr id="9" name="圖片 8" descr="再見 Pusheen 貓">
            <a:extLst>
              <a:ext uri="{FF2B5EF4-FFF2-40B4-BE49-F238E27FC236}">
                <a16:creationId xmlns:a16="http://schemas.microsoft.com/office/drawing/2014/main" id="{EB5456A2-C419-4F43-900E-E05080AEF54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9666" y="976067"/>
            <a:ext cx="3810000" cy="2743341"/>
          </a:xfrm>
          <a:prstGeom prst="rect">
            <a:avLst/>
          </a:prstGeom>
        </p:spPr>
      </p:pic>
      <p:pic>
        <p:nvPicPr>
          <p:cNvPr id="11" name="圖片 10" descr="說讚的 Pusheen 貓">
            <a:extLst>
              <a:ext uri="{FF2B5EF4-FFF2-40B4-BE49-F238E27FC236}">
                <a16:creationId xmlns:a16="http://schemas.microsoft.com/office/drawing/2014/main" id="{3D740CBB-044A-4262-80FE-AA4F3B64C30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9666" y="1126067"/>
            <a:ext cx="3810000" cy="2743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2184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:sndAc>
          <p:stSnd>
            <p:snd r:embed="rId2" name="applause.wav"/>
          </p:stSnd>
        </p:sndAc>
      </p:transition>
    </mc:Choice>
    <mc:Fallback>
      <p:transition spd="slow" advClick="0">
        <p:sndAc>
          <p:stSnd>
            <p:snd r:embed="rId2" name="applause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40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文鼎空疊圓</vt:lpstr>
      <vt:lpstr>文鼎特圓</vt:lpstr>
      <vt:lpstr>文鼎疊圓體</vt:lpstr>
      <vt:lpstr>Arial</vt:lpstr>
      <vt:lpstr>Calibri</vt:lpstr>
      <vt:lpstr>Calibri Light</vt:lpstr>
      <vt:lpstr>Office 佈景主題</vt:lpstr>
      <vt:lpstr>腦筋急轉彎等你猜猜看!</vt:lpstr>
      <vt:lpstr>猜猜看我喜歡的動物是什麼???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腦筋急轉彎等你猜猜看!</dc:title>
  <dc:creator>user</dc:creator>
  <cp:lastModifiedBy>user</cp:lastModifiedBy>
  <cp:revision>11</cp:revision>
  <dcterms:created xsi:type="dcterms:W3CDTF">2023-10-31T02:48:14Z</dcterms:created>
  <dcterms:modified xsi:type="dcterms:W3CDTF">2023-11-14T02:59:42Z</dcterms:modified>
</cp:coreProperties>
</file>