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CBDA"/>
    <a:srgbClr val="00FFFF"/>
    <a:srgbClr val="633181"/>
    <a:srgbClr val="CCFFFF"/>
    <a:srgbClr val="AFC1E4"/>
    <a:srgbClr val="EED6DF"/>
    <a:srgbClr val="EBCD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BCC430-7843-4221-80D0-C3AC6483B3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C003B1-A120-43B8-AACC-315D11E7B1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4FEACC5-EAED-4F26-8EDA-69047BFF3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B4E6C-BDBB-4DA9-A439-84E683D027A2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D126232-C95D-4309-8937-513EA4B82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5E636F0-E758-4742-A015-93624E31D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C3276-98FD-4F4E-892E-844044429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6211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8152D0-9880-4A63-B8E6-59A41F7BA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FB0B039-1AE3-45B6-B84F-E486BA7D46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215C1DC-D654-45BF-A932-5EB8DC0B6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B4E6C-BDBB-4DA9-A439-84E683D027A2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105795-0ED0-49E2-9E96-2BC7765BD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C2E9DF2-93EB-4113-9D50-E7701CA9F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C3276-98FD-4F4E-892E-844044429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0973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8CE4B6AB-2C18-43C8-A18B-643E67F427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1E0AB14-7C63-4385-BC2F-6FD6FCD0A1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D6242FE-7235-4F69-A283-22C4C71B2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B4E6C-BDBB-4DA9-A439-84E683D027A2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4EED71-7862-46BE-B1B2-870508A3D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373FD69-0F98-4EB9-893B-80610978C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C3276-98FD-4F4E-892E-844044429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9388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6C84080-6741-4C17-9A67-2F2BAFD61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5600C1E-96DF-4CEF-B939-EC962550D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72ED59A-3224-48BF-B045-F55B6C32B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B4E6C-BDBB-4DA9-A439-84E683D027A2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716ED84-7F5A-4E9B-A368-F45B98C11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B13CAC4-1FA2-4782-8973-7365BA859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C3276-98FD-4F4E-892E-844044429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5459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89BB57-2329-4319-BF9D-FC6920B1B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9BAF9E3-90D3-4A12-B036-465890E20F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37D18C0-0CF8-4142-91AA-B7CF3EB64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B4E6C-BDBB-4DA9-A439-84E683D027A2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F7D5183-6152-4EA1-9210-859DE335D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E8CD861-8AD4-4FDE-8E49-44D38E2F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C3276-98FD-4F4E-892E-844044429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2636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3272C0-297E-48AD-90EC-57CE03E26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00194F4-2761-4DF9-A04D-6CD3CB7944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057367C-1493-42FE-BAEE-197248DC09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C37A29E-D7D0-4466-ACF4-821D48493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B4E6C-BDBB-4DA9-A439-84E683D027A2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E4FC248-8292-4C28-BFE0-0DC2B8F4C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E26D1A5-3053-4CCE-B968-B37920A68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C3276-98FD-4F4E-892E-844044429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5771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72E88A1-265F-4703-9B48-E6203D423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5FA1DA3-50C1-4F29-ACE7-F68DEFBCDC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5505160-C98B-428F-B844-0E71EF36F9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1447E6C7-7888-4877-BA48-9632A4EBFF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5AA4AF23-A6E3-4CE4-B731-BE583B0DB5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1C6E1290-714D-4A7D-AF4C-5CFD9FF92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B4E6C-BDBB-4DA9-A439-84E683D027A2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FA0929F2-BCA4-4BAE-A4AA-2546271B9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8BCE5FE9-85C1-4704-8A4F-7075BAD3A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C3276-98FD-4F4E-892E-844044429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291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DA7652-DFED-4295-B12A-BF9404F3F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78B0977-26BE-4C7D-AFC8-30DFEBF90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B4E6C-BDBB-4DA9-A439-84E683D027A2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D0571BF-DDCF-49B8-8EBA-8387491C1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BDA0F5E-23C5-4526-A14F-EBF09FA2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C3276-98FD-4F4E-892E-844044429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2466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FFFAB7EA-DD9D-4BE3-ADCB-18F28703E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B4E6C-BDBB-4DA9-A439-84E683D027A2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52FD4A9-0944-453F-BE71-F8AF2F89F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216A65A-93E8-46D9-9BDF-910240A59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C3276-98FD-4F4E-892E-844044429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5942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CD434F-2103-4C48-A611-ADAD0D9C3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2635DE-4BB0-4C49-9C46-D9E397028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FD27E2E-1FEC-4A68-9C4C-EC1C9F81D8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F2FC481-F13F-4AE9-8D61-F90F0CB30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B4E6C-BDBB-4DA9-A439-84E683D027A2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A834EB0-FB43-4F5F-8EDA-537A16696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EFD0B8F-90C2-406A-B2E7-45F8F6738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C3276-98FD-4F4E-892E-844044429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98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2F6E2DA-73CF-4665-A0B2-A846C0E12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78B2656-EED0-43A5-A5D8-54EB113492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369545-04C3-46A3-A4EF-64438868E3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5DB93D8-8A3A-4369-9ECB-C0065721B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B4E6C-BDBB-4DA9-A439-84E683D027A2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E4F14E0-B85C-49CF-96B5-38EEE1624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F4ECE99-5829-4DE0-BFEB-695F9B675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C3276-98FD-4F4E-892E-844044429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739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rgbClr val="EBCDD8"/>
            </a:gs>
            <a:gs pos="70000">
              <a:srgbClr val="AFC1E4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0FF3887-69A9-484F-B8C7-F28ED418B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B02FAE0-13A7-4833-A7BF-37B0E5C54C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27E3037-380B-4151-9688-CC2FC0C0F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B4E6C-BDBB-4DA9-A439-84E683D027A2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F8DB460-9D97-4B99-82BF-09AFE79100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9AFFC48-D86B-47D4-A5C4-89285F2DD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C3276-98FD-4F4E-892E-844044429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983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2E8C1494-FC6A-4AB7-BE9E-67993ABB3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801" y="-127000"/>
            <a:ext cx="6214534" cy="4343400"/>
          </a:xfrm>
        </p:spPr>
        <p:txBody>
          <a:bodyPr>
            <a:noAutofit/>
          </a:bodyPr>
          <a:lstStyle/>
          <a:p>
            <a:r>
              <a:rPr lang="zh-TW" altLang="en-US" sz="6600" dirty="0">
                <a:ln w="28575">
                  <a:solidFill>
                    <a:srgbClr val="CCFFFF"/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大家一起動動腦</a:t>
            </a:r>
          </a:p>
        </p:txBody>
      </p:sp>
      <p:pic>
        <p:nvPicPr>
          <p:cNvPr id="8" name="圖片 7" descr="開車的 Pusheen 貓">
            <a:extLst>
              <a:ext uri="{FF2B5EF4-FFF2-40B4-BE49-F238E27FC236}">
                <a16:creationId xmlns:a16="http://schemas.microsoft.com/office/drawing/2014/main" id="{F093C0FF-B3B3-407D-9DE5-4B82848269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333" y="-59267"/>
            <a:ext cx="3810000" cy="3810000"/>
          </a:xfrm>
          <a:prstGeom prst="rect">
            <a:avLst/>
          </a:prstGeom>
        </p:spPr>
      </p:pic>
      <p:sp>
        <p:nvSpPr>
          <p:cNvPr id="9" name="流程圖: 結束點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FFE7263-9C7F-4B3F-A468-C03F19AFA1D3}"/>
              </a:ext>
            </a:extLst>
          </p:cNvPr>
          <p:cNvSpPr/>
          <p:nvPr/>
        </p:nvSpPr>
        <p:spPr>
          <a:xfrm>
            <a:off x="5308599" y="4216400"/>
            <a:ext cx="2226734" cy="1236133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開始</a:t>
            </a:r>
          </a:p>
        </p:txBody>
      </p:sp>
      <p:pic>
        <p:nvPicPr>
          <p:cNvPr id="3" name="圖片 2" descr="櫻花 Pusheen 貓">
            <a:extLst>
              <a:ext uri="{FF2B5EF4-FFF2-40B4-BE49-F238E27FC236}">
                <a16:creationId xmlns:a16="http://schemas.microsoft.com/office/drawing/2014/main" id="{7512580D-46A9-4711-90AC-BF506B630F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400" y="2971800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994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</p:transition>
    </mc:Choice>
    <mc:Fallback>
      <p:transition spd="slow" advClick="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B086A01-0AF2-41AD-8C73-5A670200E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700" y="1464734"/>
            <a:ext cx="8300798" cy="2489200"/>
          </a:xfrm>
        </p:spPr>
        <p:txBody>
          <a:bodyPr/>
          <a:lstStyle/>
          <a:p>
            <a:r>
              <a:rPr lang="zh-TW" altLang="en-US" dirty="0">
                <a:ln w="28575">
                  <a:solidFill>
                    <a:srgbClr val="CCFFFF"/>
                  </a:solidFill>
                </a:ln>
                <a:latin typeface="文鼎特圓" panose="020B0609010101010101" pitchFamily="49" charset="-120"/>
                <a:ea typeface="文鼎特圓" panose="020B0609010101010101" pitchFamily="49" charset="-120"/>
              </a:rPr>
              <a:t>人在水下走，水在人上游</a:t>
            </a:r>
            <a:r>
              <a:rPr lang="en-US" altLang="zh-TW" dirty="0">
                <a:ln w="28575">
                  <a:solidFill>
                    <a:srgbClr val="CCFFFF"/>
                  </a:solidFill>
                </a:ln>
                <a:latin typeface="文鼎特圓" panose="020B0609010101010101" pitchFamily="49" charset="-120"/>
                <a:ea typeface="文鼎特圓" panose="020B0609010101010101" pitchFamily="49" charset="-120"/>
              </a:rPr>
              <a:t>?</a:t>
            </a:r>
            <a:endParaRPr lang="zh-TW" altLang="en-US" dirty="0">
              <a:ln w="28575">
                <a:solidFill>
                  <a:srgbClr val="CCFFFF"/>
                </a:solidFill>
              </a:ln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3" name="流程圖: 結束點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C147634-0584-46BB-8FC3-3E1A5EA87E1C}"/>
              </a:ext>
            </a:extLst>
          </p:cNvPr>
          <p:cNvSpPr/>
          <p:nvPr/>
        </p:nvSpPr>
        <p:spPr>
          <a:xfrm>
            <a:off x="901700" y="4241800"/>
            <a:ext cx="2226734" cy="1236133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雨衣</a:t>
            </a:r>
          </a:p>
        </p:txBody>
      </p:sp>
      <p:sp>
        <p:nvSpPr>
          <p:cNvPr id="4" name="流程圖: 結束點 3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09F5FDCF-65AB-4425-8001-16B8DD5793D5}"/>
              </a:ext>
            </a:extLst>
          </p:cNvPr>
          <p:cNvSpPr/>
          <p:nvPr/>
        </p:nvSpPr>
        <p:spPr>
          <a:xfrm>
            <a:off x="4241802" y="4241800"/>
            <a:ext cx="2226734" cy="1236133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雨傘</a:t>
            </a:r>
          </a:p>
        </p:txBody>
      </p:sp>
      <p:sp>
        <p:nvSpPr>
          <p:cNvPr id="5" name="流程圖: 結束點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B3C6FC2-1629-4E52-9474-6699C6961DCA}"/>
              </a:ext>
            </a:extLst>
          </p:cNvPr>
          <p:cNvSpPr/>
          <p:nvPr/>
        </p:nvSpPr>
        <p:spPr>
          <a:xfrm>
            <a:off x="7950201" y="4241799"/>
            <a:ext cx="2226734" cy="1236133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車子</a:t>
            </a:r>
          </a:p>
        </p:txBody>
      </p:sp>
      <p:pic>
        <p:nvPicPr>
          <p:cNvPr id="7" name="圖片 6" descr="阿宅 Pusheen 貓">
            <a:extLst>
              <a:ext uri="{FF2B5EF4-FFF2-40B4-BE49-F238E27FC236}">
                <a16:creationId xmlns:a16="http://schemas.microsoft.com/office/drawing/2014/main" id="{4EAD6C95-E760-4DEB-B3C7-4E802F9C82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0067" y="-270933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331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</p:transition>
    </mc:Choice>
    <mc:Fallback>
      <p:transition spd="slow" advClick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波浪 2">
            <a:extLst>
              <a:ext uri="{FF2B5EF4-FFF2-40B4-BE49-F238E27FC236}">
                <a16:creationId xmlns:a16="http://schemas.microsoft.com/office/drawing/2014/main" id="{9034521B-0F3C-4047-AC06-0B52A9DF9FC8}"/>
              </a:ext>
            </a:extLst>
          </p:cNvPr>
          <p:cNvSpPr/>
          <p:nvPr/>
        </p:nvSpPr>
        <p:spPr>
          <a:xfrm>
            <a:off x="661368" y="520822"/>
            <a:ext cx="6773335" cy="3776133"/>
          </a:xfrm>
          <a:prstGeom prst="wav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7200" dirty="0">
                <a:solidFill>
                  <a:schemeClr val="accent1">
                    <a:lumMod val="20000"/>
                    <a:lumOff val="8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答錯了</a:t>
            </a:r>
          </a:p>
        </p:txBody>
      </p:sp>
      <p:pic>
        <p:nvPicPr>
          <p:cNvPr id="5" name="圖片 4" descr="哭泣的 Pusheen 貓">
            <a:extLst>
              <a:ext uri="{FF2B5EF4-FFF2-40B4-BE49-F238E27FC236}">
                <a16:creationId xmlns:a16="http://schemas.microsoft.com/office/drawing/2014/main" id="{3E5D0AC1-EF67-4B97-BE6E-DD395A1E7E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5203" y="2490651"/>
            <a:ext cx="4245429" cy="4245429"/>
          </a:xfrm>
          <a:prstGeom prst="rect">
            <a:avLst/>
          </a:prstGeom>
        </p:spPr>
      </p:pic>
      <p:sp>
        <p:nvSpPr>
          <p:cNvPr id="11" name="流程圖: 結束點 10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AA4AB12D-3A8C-4DC0-99A0-6A3076F2146D}"/>
              </a:ext>
            </a:extLst>
          </p:cNvPr>
          <p:cNvSpPr/>
          <p:nvPr/>
        </p:nvSpPr>
        <p:spPr>
          <a:xfrm flipH="1">
            <a:off x="2192867" y="4826000"/>
            <a:ext cx="3027681" cy="1329267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在一次</a:t>
            </a:r>
          </a:p>
        </p:txBody>
      </p:sp>
    </p:spTree>
    <p:extLst>
      <p:ext uri="{BB962C8B-B14F-4D97-AF65-F5344CB8AC3E}">
        <p14:creationId xmlns:p14="http://schemas.microsoft.com/office/powerpoint/2010/main" val="4163774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</p:transition>
    </mc:Choice>
    <mc:Fallback>
      <p:transition spd="slow" advClick="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書卷: 水平 1">
            <a:extLst>
              <a:ext uri="{FF2B5EF4-FFF2-40B4-BE49-F238E27FC236}">
                <a16:creationId xmlns:a16="http://schemas.microsoft.com/office/drawing/2014/main" id="{023A0DB5-38C4-4783-9F8E-D5D68A65565F}"/>
              </a:ext>
            </a:extLst>
          </p:cNvPr>
          <p:cNvSpPr/>
          <p:nvPr/>
        </p:nvSpPr>
        <p:spPr>
          <a:xfrm>
            <a:off x="4868333" y="397932"/>
            <a:ext cx="5181600" cy="3666067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chemeClr val="accent1">
                    <a:lumMod val="20000"/>
                    <a:lumOff val="8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答對了，</a:t>
            </a:r>
            <a:endParaRPr lang="en-US" altLang="zh-TW" sz="5400" dirty="0">
              <a:solidFill>
                <a:schemeClr val="accent1">
                  <a:lumMod val="20000"/>
                  <a:lumOff val="8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pPr algn="ctr"/>
            <a:r>
              <a:rPr lang="zh-TW" altLang="en-US" sz="5400" dirty="0">
                <a:solidFill>
                  <a:schemeClr val="accent1">
                    <a:lumMod val="20000"/>
                    <a:lumOff val="8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真聰明</a:t>
            </a:r>
            <a:r>
              <a:rPr lang="en-US" altLang="zh-TW" sz="5400" dirty="0">
                <a:solidFill>
                  <a:schemeClr val="accent1">
                    <a:lumMod val="20000"/>
                    <a:lumOff val="8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!</a:t>
            </a:r>
            <a:endParaRPr lang="zh-TW" altLang="en-US" sz="5400" dirty="0">
              <a:solidFill>
                <a:schemeClr val="accent1">
                  <a:lumMod val="20000"/>
                  <a:lumOff val="8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4" name="圖片 3" descr="愛心 Pusheen 貓">
            <a:extLst>
              <a:ext uri="{FF2B5EF4-FFF2-40B4-BE49-F238E27FC236}">
                <a16:creationId xmlns:a16="http://schemas.microsoft.com/office/drawing/2014/main" id="{4086A2AC-0D8F-462B-B257-37E138BEE8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200" y="2717800"/>
            <a:ext cx="3810000" cy="3810000"/>
          </a:xfrm>
          <a:prstGeom prst="rect">
            <a:avLst/>
          </a:prstGeom>
        </p:spPr>
      </p:pic>
      <p:sp>
        <p:nvSpPr>
          <p:cNvPr id="5" name="流程圖: 結束點 4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937436E-AA50-4027-B940-FB6A2E0D7AC3}"/>
              </a:ext>
            </a:extLst>
          </p:cNvPr>
          <p:cNvSpPr/>
          <p:nvPr/>
        </p:nvSpPr>
        <p:spPr>
          <a:xfrm>
            <a:off x="6536267" y="4597400"/>
            <a:ext cx="2277531" cy="1233085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11002719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31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文鼎中特圓</vt:lpstr>
      <vt:lpstr>文鼎特圓</vt:lpstr>
      <vt:lpstr>Arial</vt:lpstr>
      <vt:lpstr>Calibri</vt:lpstr>
      <vt:lpstr>Calibri Light</vt:lpstr>
      <vt:lpstr>Office 佈景主題</vt:lpstr>
      <vt:lpstr>大家一起動動腦</vt:lpstr>
      <vt:lpstr>人在水下走，水在人上游?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大家一起動動腦</dc:title>
  <dc:creator>user</dc:creator>
  <cp:lastModifiedBy>user</cp:lastModifiedBy>
  <cp:revision>11</cp:revision>
  <dcterms:created xsi:type="dcterms:W3CDTF">2023-10-31T02:48:12Z</dcterms:created>
  <dcterms:modified xsi:type="dcterms:W3CDTF">2023-11-14T02:57:34Z</dcterms:modified>
</cp:coreProperties>
</file>