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E2B8"/>
    <a:srgbClr val="CCFF33"/>
    <a:srgbClr val="BECFFB"/>
    <a:srgbClr val="CCFFFF"/>
    <a:srgbClr val="DDC1FE"/>
    <a:srgbClr val="D6CBE9"/>
    <a:srgbClr val="E2CFEB"/>
    <a:srgbClr val="C0B7F1"/>
    <a:srgbClr val="A9DEF9"/>
    <a:srgbClr val="BDD0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99B7DF-3DA4-4431-86E9-0F37D49083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E0B5248-B1E5-4099-A4E5-1D6E5D6481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F1C42EA-95D1-4117-9782-8D6D11A6F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1D2F-5D3A-4262-9A5E-343D86322460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6040562-DD70-4224-92D6-D43750D1B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DB1345F-BB7C-4395-90F7-B28F27F0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483E3-9C48-4864-BB4F-48E9FD1BFD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6341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2CC400F-0CA9-45CE-8394-C7E124F22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9AE4B95-6C3D-4FE4-863B-B363266C37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0763471-49F5-45AD-8D0C-38EF4779E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1D2F-5D3A-4262-9A5E-343D86322460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A0C5109-C1CF-4E57-8447-158A5258E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15DE294-83B6-4F5E-9F12-73B02F4DA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483E3-9C48-4864-BB4F-48E9FD1BFD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526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EA24249-CDBE-4C29-BCB3-F285863CE6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CF21D36-A2FF-4D1E-A732-0E38E21A6F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D58FC5F-55D6-4E94-86DC-7C4E0D9FF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1D2F-5D3A-4262-9A5E-343D86322460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812617E-0A80-4BAB-8A1B-18BB1DAA9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8C3468E-29BC-4F79-B514-05510883B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483E3-9C48-4864-BB4F-48E9FD1BFD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488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373BA5-1529-42CD-8FE2-C8D3308A6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BE2F3A-3F82-40B2-A7AC-BC93885A7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90F563A-F316-45FD-B1F5-BC0536E1F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1D2F-5D3A-4262-9A5E-343D86322460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42FB42E-595E-48D5-9C7A-9E4EFF317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2896463-03B0-4999-BBB2-FABC602A7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483E3-9C48-4864-BB4F-48E9FD1BFD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698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320346-42D7-4F1A-90D8-E20B77042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FE6D13E-09C2-4802-BE96-38519F0986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42CD583-91E4-4324-B4B0-BD89C7295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1D2F-5D3A-4262-9A5E-343D86322460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A5803B8-840D-47F9-8F31-7AA242134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D38E7D2-95C0-4EFE-8812-9F4A151F4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483E3-9C48-4864-BB4F-48E9FD1BFD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39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39C7B42-D4F6-4942-A209-8A72340D3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ABDF296-7362-4407-9F40-3F6AA5128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1F76A43-D594-449D-AF7D-00CD94F380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78E5717-3DFB-4B8B-8C71-BDDF4AE7B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1D2F-5D3A-4262-9A5E-343D86322460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1C75670-32D2-459C-8664-14FDFFF9D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56A992B-5414-484B-8716-707F1147C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483E3-9C48-4864-BB4F-48E9FD1BFD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157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B6E5C6-07B3-41B0-A205-F11434DFA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F0F959E-A630-4914-A43E-200158D97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384A5C-97A1-4356-8E62-5E0111304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7004D7B4-EC14-41D9-A51F-0E8FE6A21F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F7E05E7-5FA6-4ECE-B7D6-D0528B43C3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C58CC5-E0FA-4242-B563-73529D7BA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1D2F-5D3A-4262-9A5E-343D86322460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28AD7CE-9EC8-4C32-A5C0-512392752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23A0C45-F379-4B9C-A6E9-91732F7B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483E3-9C48-4864-BB4F-48E9FD1BFD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629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E87B16-DB75-4D66-9E14-CC0E664C4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991E8A8-5527-4F33-BE64-21ACB0315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1D2F-5D3A-4262-9A5E-343D86322460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7CBBA1F-A77F-45E3-B86F-AC0C70448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5AE8DC6-5655-4DFE-8354-5D4E482FE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483E3-9C48-4864-BB4F-48E9FD1BFD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0560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60C67F3-F50A-4712-94BB-480DE06B7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1D2F-5D3A-4262-9A5E-343D86322460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2D5DF7A-A65E-4213-A81B-15474BCFE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B32A66A-19B5-4884-B98E-27D40730A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483E3-9C48-4864-BB4F-48E9FD1BFD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4765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8F8CF6-EA78-4EB1-9843-8A3FE9202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575A93-8651-4FCC-8ADD-6AD34488E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D1DAA2A-5386-4D75-891D-4C7F1B367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83C27D7-BBCC-4C47-955B-6FF60CF64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1D2F-5D3A-4262-9A5E-343D86322460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2DC87D8-1DEE-4879-A44C-B4AFCCE8F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E8C4142-51CB-488F-9D6B-3DAB0E38E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483E3-9C48-4864-BB4F-48E9FD1BFD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8848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90BB09-326A-4E82-A037-6CD4D715B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0455572-151C-461F-BB56-51BEF50D47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D9C03EF-EA7D-40B1-8387-EFA33B082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ED06244-E89D-47CC-A151-8A8E74523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E1D2F-5D3A-4262-9A5E-343D86322460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B341F31-8FCA-4020-98C4-6B4FD3599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A3FB01-F2BD-430C-AE11-07FFCF914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483E3-9C48-4864-BB4F-48E9FD1BFD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5763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4070">
              <a:srgbClr val="CFC8FD"/>
            </a:gs>
            <a:gs pos="48685">
              <a:srgbClr val="CDBCF7"/>
            </a:gs>
            <a:gs pos="35000">
              <a:srgbClr val="C2B8F2"/>
            </a:gs>
            <a:gs pos="13000">
              <a:srgbClr val="B3B4EC"/>
            </a:gs>
            <a:gs pos="70000">
              <a:srgbClr val="DFC1FF"/>
            </a:gs>
            <a:gs pos="0">
              <a:schemeClr val="accent1">
                <a:lumMod val="60000"/>
                <a:lumOff val="40000"/>
              </a:schemeClr>
            </a:gs>
            <a:gs pos="100000">
              <a:srgbClr val="BDD0FB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B1E9800-0108-4BA7-B0E9-5C5932C45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E8973D8-6755-4F7C-AAB8-EBBEBE613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A5069ED-F3D1-429D-B9A9-3AD2462FC6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E1D2F-5D3A-4262-9A5E-343D86322460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9E2CE5-F858-4863-9EF3-A785452E6B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A192CD4-6909-432D-A2E6-F9CFA6F270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483E3-9C48-4864-BB4F-48E9FD1BFD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2526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F492FA09-B2A6-407E-BAE7-1AA411E48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0758" y="971647"/>
            <a:ext cx="4953000" cy="794808"/>
          </a:xfrm>
          <a:noFill/>
        </p:spPr>
        <p:txBody>
          <a:bodyPr>
            <a:noAutofit/>
          </a:bodyPr>
          <a:lstStyle/>
          <a:p>
            <a:r>
              <a:rPr lang="zh-TW" altLang="en-US" sz="6600" b="1" dirty="0">
                <a:ln w="19050">
                  <a:solidFill>
                    <a:srgbClr val="BECFFB"/>
                  </a:solidFill>
                  <a:prstDash val="solid"/>
                </a:ln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effectLst>
                  <a:outerShdw dist="38100" dir="2640000" algn="bl" rotWithShape="0">
                    <a:schemeClr val="accent1"/>
                  </a:outerShdw>
                  <a:reflection blurRad="6350" stA="55000" endA="50" endPos="85000" dist="60007" dir="5400000" sy="-10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腦筋急轉彎</a:t>
            </a:r>
          </a:p>
        </p:txBody>
      </p:sp>
      <p:sp>
        <p:nvSpPr>
          <p:cNvPr id="2" name="矩形: 圓角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A59A809-9E9F-4092-8F39-3C3149952C96}"/>
              </a:ext>
            </a:extLst>
          </p:cNvPr>
          <p:cNvSpPr/>
          <p:nvPr/>
        </p:nvSpPr>
        <p:spPr>
          <a:xfrm>
            <a:off x="4470400" y="3288145"/>
            <a:ext cx="3251200" cy="1905001"/>
          </a:xfrm>
          <a:prstGeom prst="roundRect">
            <a:avLst/>
          </a:prstGeom>
          <a:gradFill>
            <a:gsLst>
              <a:gs pos="0">
                <a:srgbClr val="CCFF33"/>
              </a:gs>
              <a:gs pos="100000">
                <a:srgbClr val="CFE2B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accent5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</a:p>
        </p:txBody>
      </p:sp>
      <p:pic>
        <p:nvPicPr>
          <p:cNvPr id="5" name="圖片 4" descr="開車的 Pusheen 貓">
            <a:extLst>
              <a:ext uri="{FF2B5EF4-FFF2-40B4-BE49-F238E27FC236}">
                <a16:creationId xmlns:a16="http://schemas.microsoft.com/office/drawing/2014/main" id="{E1640351-D821-40F3-B028-04479BD23F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31" y="2717800"/>
            <a:ext cx="3810000" cy="3810000"/>
          </a:xfrm>
          <a:prstGeom prst="rect">
            <a:avLst/>
          </a:prstGeom>
        </p:spPr>
      </p:pic>
      <p:pic>
        <p:nvPicPr>
          <p:cNvPr id="7" name="圖片 6" descr="眨眼的 Pusheen 貓">
            <a:extLst>
              <a:ext uri="{FF2B5EF4-FFF2-40B4-BE49-F238E27FC236}">
                <a16:creationId xmlns:a16="http://schemas.microsoft.com/office/drawing/2014/main" id="{A091F1F0-638F-472D-B0BF-22291E764C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569" y="2546927"/>
            <a:ext cx="3810000" cy="3810000"/>
          </a:xfrm>
          <a:prstGeom prst="rect">
            <a:avLst/>
          </a:prstGeom>
        </p:spPr>
      </p:pic>
      <p:pic>
        <p:nvPicPr>
          <p:cNvPr id="9" name="圖形 8" descr="行星土星">
            <a:extLst>
              <a:ext uri="{FF2B5EF4-FFF2-40B4-BE49-F238E27FC236}">
                <a16:creationId xmlns:a16="http://schemas.microsoft.com/office/drawing/2014/main" id="{A623B444-DC16-4362-A484-6C73E100D2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0031538">
            <a:off x="633297" y="337127"/>
            <a:ext cx="2858655" cy="2858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117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D60EFA1-E86A-4923-AB51-25FA8E192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6852" y="734580"/>
            <a:ext cx="7654692" cy="1198723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CC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香蕉跌倒了 </a:t>
            </a:r>
            <a:r>
              <a:rPr lang="zh-TW" altLang="en-US" sz="4800" dirty="0">
                <a:solidFill>
                  <a:srgbClr val="CCFF33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變成什麼</a:t>
            </a:r>
            <a:r>
              <a:rPr lang="en-US" altLang="zh-TW" sz="4800" dirty="0">
                <a:solidFill>
                  <a:srgbClr val="CCFF33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4800" dirty="0">
              <a:solidFill>
                <a:srgbClr val="CCFF33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矩形: 圓角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BA12FA9-948B-4076-931A-FAAC89F4EB71}"/>
              </a:ext>
            </a:extLst>
          </p:cNvPr>
          <p:cNvSpPr/>
          <p:nvPr/>
        </p:nvSpPr>
        <p:spPr>
          <a:xfrm>
            <a:off x="923637" y="3440545"/>
            <a:ext cx="3251200" cy="1905001"/>
          </a:xfrm>
          <a:prstGeom prst="roundRect">
            <a:avLst/>
          </a:prstGeom>
          <a:gradFill>
            <a:gsLst>
              <a:gs pos="0">
                <a:srgbClr val="CCFF33"/>
              </a:gs>
              <a:gs pos="100000">
                <a:srgbClr val="CFE2B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accent5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香蕉泥</a:t>
            </a:r>
          </a:p>
        </p:txBody>
      </p:sp>
      <p:sp>
        <p:nvSpPr>
          <p:cNvPr id="4" name="矩形: 圓角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40DC7AC-23C8-4593-936B-01BCA9C8835B}"/>
              </a:ext>
            </a:extLst>
          </p:cNvPr>
          <p:cNvSpPr/>
          <p:nvPr/>
        </p:nvSpPr>
        <p:spPr>
          <a:xfrm>
            <a:off x="4622800" y="3440545"/>
            <a:ext cx="3251200" cy="1905001"/>
          </a:xfrm>
          <a:prstGeom prst="roundRect">
            <a:avLst/>
          </a:prstGeom>
          <a:gradFill>
            <a:gsLst>
              <a:gs pos="0">
                <a:srgbClr val="CCFF33"/>
              </a:gs>
              <a:gs pos="100000">
                <a:srgbClr val="CFE2B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accent5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香蕉皮</a:t>
            </a:r>
          </a:p>
        </p:txBody>
      </p:sp>
      <p:sp>
        <p:nvSpPr>
          <p:cNvPr id="5" name="矩形: 圓角 4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7D8E6E30-026D-4D9E-B128-415D866448C4}"/>
              </a:ext>
            </a:extLst>
          </p:cNvPr>
          <p:cNvSpPr/>
          <p:nvPr/>
        </p:nvSpPr>
        <p:spPr>
          <a:xfrm>
            <a:off x="8321963" y="3440545"/>
            <a:ext cx="3251200" cy="1905001"/>
          </a:xfrm>
          <a:prstGeom prst="roundRect">
            <a:avLst/>
          </a:prstGeom>
          <a:gradFill>
            <a:gsLst>
              <a:gs pos="0">
                <a:srgbClr val="CCFF33"/>
              </a:gs>
              <a:gs pos="100000">
                <a:srgbClr val="CFE2B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accent5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茄子</a:t>
            </a:r>
          </a:p>
        </p:txBody>
      </p:sp>
      <p:pic>
        <p:nvPicPr>
          <p:cNvPr id="7" name="圖片 6" descr="冒汗的 Pusheen 貓">
            <a:extLst>
              <a:ext uri="{FF2B5EF4-FFF2-40B4-BE49-F238E27FC236}">
                <a16:creationId xmlns:a16="http://schemas.microsoft.com/office/drawing/2014/main" id="{1B634254-8BA0-47A2-A80C-8E28BB95B4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89" y="339437"/>
            <a:ext cx="3101108" cy="3101108"/>
          </a:xfrm>
          <a:prstGeom prst="rect">
            <a:avLst/>
          </a:prstGeom>
        </p:spPr>
      </p:pic>
      <p:pic>
        <p:nvPicPr>
          <p:cNvPr id="9" name="圖片 8" descr="思考 Gummy Monsters">
            <a:extLst>
              <a:ext uri="{FF2B5EF4-FFF2-40B4-BE49-F238E27FC236}">
                <a16:creationId xmlns:a16="http://schemas.microsoft.com/office/drawing/2014/main" id="{470DFA61-B100-46BD-A79C-94F2248751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400" y="924792"/>
            <a:ext cx="2189018" cy="2189018"/>
          </a:xfrm>
          <a:prstGeom prst="rect">
            <a:avLst/>
          </a:prstGeom>
        </p:spPr>
      </p:pic>
      <p:pic>
        <p:nvPicPr>
          <p:cNvPr id="8" name="圖片 7" descr="哇 Gummy Monsters">
            <a:extLst>
              <a:ext uri="{FF2B5EF4-FFF2-40B4-BE49-F238E27FC236}">
                <a16:creationId xmlns:a16="http://schemas.microsoft.com/office/drawing/2014/main" id="{D68761EA-F267-467C-B881-F901410146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31" y="5367866"/>
            <a:ext cx="1453012" cy="1453012"/>
          </a:xfrm>
          <a:prstGeom prst="rect">
            <a:avLst/>
          </a:prstGeom>
        </p:spPr>
      </p:pic>
      <p:pic>
        <p:nvPicPr>
          <p:cNvPr id="11" name="圖片 10" descr="睡著 Gummy Monsters">
            <a:extLst>
              <a:ext uri="{FF2B5EF4-FFF2-40B4-BE49-F238E27FC236}">
                <a16:creationId xmlns:a16="http://schemas.microsoft.com/office/drawing/2014/main" id="{15EA55BF-830A-4A63-9CBC-E1E69F41710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1376" y="5362887"/>
            <a:ext cx="1521065" cy="1521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056018"/>
      </p:ext>
    </p:extLst>
  </p:cSld>
  <p:clrMapOvr>
    <a:masterClrMapping/>
  </p:clrMapOvr>
  <p:transition spd="slow" advClick="0">
    <p:dissolve/>
    <p:sndAc>
      <p:stSnd>
        <p:snd r:embed="rId2" name="wind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星形: 六角 1">
            <a:extLst>
              <a:ext uri="{FF2B5EF4-FFF2-40B4-BE49-F238E27FC236}">
                <a16:creationId xmlns:a16="http://schemas.microsoft.com/office/drawing/2014/main" id="{79457BB9-085D-42D7-90AB-BDA66A74EB0D}"/>
              </a:ext>
            </a:extLst>
          </p:cNvPr>
          <p:cNvSpPr/>
          <p:nvPr/>
        </p:nvSpPr>
        <p:spPr>
          <a:xfrm>
            <a:off x="3793067" y="660400"/>
            <a:ext cx="3657600" cy="3996266"/>
          </a:xfrm>
          <a:prstGeom prst="star6">
            <a:avLst/>
          </a:prstGeom>
          <a:gradFill>
            <a:gsLst>
              <a:gs pos="91120">
                <a:srgbClr val="CAD4ED"/>
              </a:gs>
              <a:gs pos="20000">
                <a:srgbClr val="E2CFEB"/>
              </a:gs>
              <a:gs pos="50000">
                <a:srgbClr val="DDC1F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CFE2B8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 加油</a:t>
            </a:r>
            <a:r>
              <a:rPr lang="en-US" altLang="zh-TW" sz="4800" dirty="0">
                <a:solidFill>
                  <a:srgbClr val="CFE2B8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800" dirty="0">
              <a:solidFill>
                <a:srgbClr val="CFE2B8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 descr="糟糕 Gummy Monsters">
            <a:extLst>
              <a:ext uri="{FF2B5EF4-FFF2-40B4-BE49-F238E27FC236}">
                <a16:creationId xmlns:a16="http://schemas.microsoft.com/office/drawing/2014/main" id="{6D385C22-5AFD-4E00-B3FD-57FED56E66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01" y="3327400"/>
            <a:ext cx="3657601" cy="3657601"/>
          </a:xfrm>
          <a:prstGeom prst="rect">
            <a:avLst/>
          </a:prstGeom>
        </p:spPr>
      </p:pic>
      <p:pic>
        <p:nvPicPr>
          <p:cNvPr id="6" name="圖片 5" descr="說不的 Pusheen 貓">
            <a:extLst>
              <a:ext uri="{FF2B5EF4-FFF2-40B4-BE49-F238E27FC236}">
                <a16:creationId xmlns:a16="http://schemas.microsoft.com/office/drawing/2014/main" id="{7B5479AA-8863-4E6D-B8DE-C2F40CDC2F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303" y="3356648"/>
            <a:ext cx="3810000" cy="3810000"/>
          </a:xfrm>
          <a:prstGeom prst="rect">
            <a:avLst/>
          </a:prstGeom>
        </p:spPr>
      </p:pic>
      <p:sp>
        <p:nvSpPr>
          <p:cNvPr id="7" name="矩形: 圓角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4417D1D3-5016-4B58-B15A-593CF73B42F2}"/>
              </a:ext>
            </a:extLst>
          </p:cNvPr>
          <p:cNvSpPr/>
          <p:nvPr/>
        </p:nvSpPr>
        <p:spPr>
          <a:xfrm>
            <a:off x="8146473" y="1126836"/>
            <a:ext cx="3251200" cy="1905001"/>
          </a:xfrm>
          <a:prstGeom prst="roundRect">
            <a:avLst/>
          </a:prstGeom>
          <a:gradFill>
            <a:gsLst>
              <a:gs pos="0">
                <a:srgbClr val="CCFF33"/>
              </a:gs>
              <a:gs pos="100000">
                <a:srgbClr val="CFE2B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accent5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重新開始</a:t>
            </a:r>
          </a:p>
        </p:txBody>
      </p:sp>
      <p:pic>
        <p:nvPicPr>
          <p:cNvPr id="5" name="圖片 4" descr="便便 Gummy Monsters">
            <a:extLst>
              <a:ext uri="{FF2B5EF4-FFF2-40B4-BE49-F238E27FC236}">
                <a16:creationId xmlns:a16="http://schemas.microsoft.com/office/drawing/2014/main" id="{8F381A71-02AF-44C4-B3B8-2AE72F9742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6206" y="4775200"/>
            <a:ext cx="1634067" cy="163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7943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Click="0">
        <p15:prstTrans prst="fracture"/>
        <p:sndAc>
          <p:stSnd>
            <p:snd r:embed="rId2" name="hammer.wav"/>
          </p:stSnd>
        </p:sndAc>
      </p:transition>
    </mc:Choice>
    <mc:Fallback>
      <p:transition spd="slow" advClick="0">
        <p:fade/>
        <p:sndAc>
          <p:stSnd>
            <p:snd r:embed="rId2" name="hammer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星形: 五角 1">
            <a:extLst>
              <a:ext uri="{FF2B5EF4-FFF2-40B4-BE49-F238E27FC236}">
                <a16:creationId xmlns:a16="http://schemas.microsoft.com/office/drawing/2014/main" id="{38770C1D-AA16-4BB7-96B0-08582A53E50E}"/>
              </a:ext>
            </a:extLst>
          </p:cNvPr>
          <p:cNvSpPr/>
          <p:nvPr/>
        </p:nvSpPr>
        <p:spPr>
          <a:xfrm>
            <a:off x="110836" y="159326"/>
            <a:ext cx="6918036" cy="4904508"/>
          </a:xfrm>
          <a:prstGeom prst="star5">
            <a:avLst/>
          </a:prstGeom>
          <a:gradFill>
            <a:gsLst>
              <a:gs pos="0">
                <a:srgbClr val="CCFF33"/>
              </a:gs>
              <a:gs pos="40000">
                <a:srgbClr val="CFE2B8"/>
              </a:gs>
              <a:gs pos="100000">
                <a:srgbClr val="BDD0FB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CC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 你好厲害</a:t>
            </a:r>
            <a:r>
              <a:rPr lang="en-US" altLang="zh-TW" sz="4800" dirty="0">
                <a:solidFill>
                  <a:srgbClr val="CC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800" dirty="0">
              <a:solidFill>
                <a:srgbClr val="CC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 descr="擊掌 Gummy Monsters">
            <a:extLst>
              <a:ext uri="{FF2B5EF4-FFF2-40B4-BE49-F238E27FC236}">
                <a16:creationId xmlns:a16="http://schemas.microsoft.com/office/drawing/2014/main" id="{AEA42DD7-0414-4EC8-82BE-7201E51BB3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2982" y="23091"/>
            <a:ext cx="2078182" cy="2078182"/>
          </a:xfrm>
          <a:prstGeom prst="rect">
            <a:avLst/>
          </a:prstGeom>
        </p:spPr>
      </p:pic>
      <p:pic>
        <p:nvPicPr>
          <p:cNvPr id="6" name="圖片 5" descr="說讚的 Pusheen 貓">
            <a:extLst>
              <a:ext uri="{FF2B5EF4-FFF2-40B4-BE49-F238E27FC236}">
                <a16:creationId xmlns:a16="http://schemas.microsoft.com/office/drawing/2014/main" id="{EC917466-CF22-4D1F-B538-7DA4ECFC4A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36" y="3293921"/>
            <a:ext cx="3810000" cy="3810000"/>
          </a:xfrm>
          <a:prstGeom prst="rect">
            <a:avLst/>
          </a:prstGeom>
        </p:spPr>
      </p:pic>
      <p:sp>
        <p:nvSpPr>
          <p:cNvPr id="7" name="矩形: 圓角 6">
            <a:hlinkClick r:id="" action="ppaction://hlinkshowjump?jump=endshow"/>
            <a:extLst>
              <a:ext uri="{FF2B5EF4-FFF2-40B4-BE49-F238E27FC236}">
                <a16:creationId xmlns:a16="http://schemas.microsoft.com/office/drawing/2014/main" id="{75A52520-F568-4232-8EC4-9ABCE648175D}"/>
              </a:ext>
            </a:extLst>
          </p:cNvPr>
          <p:cNvSpPr/>
          <p:nvPr/>
        </p:nvSpPr>
        <p:spPr>
          <a:xfrm>
            <a:off x="7135091" y="1659079"/>
            <a:ext cx="3251200" cy="1905001"/>
          </a:xfrm>
          <a:prstGeom prst="roundRect">
            <a:avLst/>
          </a:prstGeom>
          <a:gradFill>
            <a:gsLst>
              <a:gs pos="0">
                <a:srgbClr val="CCFF33"/>
              </a:gs>
              <a:gs pos="100000">
                <a:srgbClr val="CFE2B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accent5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  <a:r>
              <a:rPr lang="en-US" altLang="zh-TW" sz="6000" dirty="0">
                <a:solidFill>
                  <a:schemeClr val="accent5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~</a:t>
            </a:r>
            <a:endParaRPr lang="zh-TW" altLang="en-US" sz="6000" dirty="0">
              <a:solidFill>
                <a:schemeClr val="accent5">
                  <a:lumMod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 descr="微笑 Gummy Monsters">
            <a:extLst>
              <a:ext uri="{FF2B5EF4-FFF2-40B4-BE49-F238E27FC236}">
                <a16:creationId xmlns:a16="http://schemas.microsoft.com/office/drawing/2014/main" id="{D3EB47A9-0FE6-4155-9DDD-E57E2EC7C7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3800" y="4326467"/>
            <a:ext cx="2078182" cy="2078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221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14:prism/>
        <p:sndAc>
          <p:stSnd>
            <p:snd r:embed="rId2" name="suction.wav"/>
          </p:stSnd>
        </p:sndAc>
      </p:transition>
    </mc:Choice>
    <mc:Fallback>
      <p:transition advClick="0">
        <p:fade/>
        <p:sndAc>
          <p:stSnd>
            <p:snd r:embed="rId2" name="suction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28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Arial</vt:lpstr>
      <vt:lpstr>Calibri</vt:lpstr>
      <vt:lpstr>Calibri Light</vt:lpstr>
      <vt:lpstr>Office 佈景主題</vt:lpstr>
      <vt:lpstr>腦筋急轉彎</vt:lpstr>
      <vt:lpstr>香蕉跌倒了 變成什麼?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user</dc:creator>
  <cp:lastModifiedBy>user</cp:lastModifiedBy>
  <cp:revision>11</cp:revision>
  <dcterms:created xsi:type="dcterms:W3CDTF">2023-10-31T02:48:11Z</dcterms:created>
  <dcterms:modified xsi:type="dcterms:W3CDTF">2023-11-14T02:57:43Z</dcterms:modified>
</cp:coreProperties>
</file>