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88F0"/>
    <a:srgbClr val="955587"/>
    <a:srgbClr val="C482F6"/>
    <a:srgbClr val="D8A0CD"/>
    <a:srgbClr val="5F2987"/>
    <a:srgbClr val="BCBCBC"/>
    <a:srgbClr val="9E2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67DD26C-04BA-4BF0-B797-DAA84C4397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31E45CB9-3238-49CE-8586-251238ED7A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79B12EA-56A0-4A7B-8E6D-5DA6BA8A8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474B7-DDFB-4C6F-A4A0-FACBEF1A60E6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B9B9848-2D23-4B0F-BCC0-6F0D6F400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3CCA03F-B88A-4B42-BF7C-1347949B2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1D8DB-290A-49AB-9658-64A7C229F2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140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69C37A1-ED8B-4D9B-9E12-5E77F721A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619043E-3A9F-4483-9E59-568331B0FA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16941BE-CCD6-429A-88B9-E8E4248FA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474B7-DDFB-4C6F-A4A0-FACBEF1A60E6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3259867-9065-4C85-8ACC-06937DE44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A0CA64C-3A1B-4E05-88E9-5F9838D61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1D8DB-290A-49AB-9658-64A7C229F2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709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4E63140A-03C2-48B9-846F-DD38138130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1B066CC-803E-4481-928B-EF0731D5A8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1EC1F03-9E4C-4179-93E1-D2545EFCC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474B7-DDFB-4C6F-A4A0-FACBEF1A60E6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70F666A-1D2B-43A1-B1B7-76AF18D5E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26DE6AA-78C5-4CA0-986E-D1123DE03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1D8DB-290A-49AB-9658-64A7C229F2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8188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5A571D0-B793-425B-ADDE-0939FD56B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5D2F8BC-E0FB-48DA-8319-65669A6E08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CCD2F06-3FAE-4E63-BD9A-E4BDB00C2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474B7-DDFB-4C6F-A4A0-FACBEF1A60E6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4F2E8D0-48C1-42EE-9314-BE2F1854C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3AD8F8F-A62D-4C6E-87BA-6E3BAA30F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1D8DB-290A-49AB-9658-64A7C229F2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703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571D98A-C262-4261-BE1C-283CCE403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AE1484F-CD0E-4025-AC44-5E114C946E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8DA18B4-4905-4E36-BA9E-3456C1BB7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474B7-DDFB-4C6F-A4A0-FACBEF1A60E6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E5C8C53-C005-46F9-A9E7-92DE62B5C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70517D8-7077-43E8-90BA-7CCE113DE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1D8DB-290A-49AB-9658-64A7C229F2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6015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1CCE48A-9B5D-4670-A476-9F2991040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D41D7D6-DDE5-4769-90A1-67B4B6CF02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55C61BC-37E8-4183-86E3-6C66307C5D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B0529A1-0551-4EE2-AE16-6D87D1273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474B7-DDFB-4C6F-A4A0-FACBEF1A60E6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A514BD1-0436-403C-B6EA-683478148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8DA4CEC-90C1-4ED8-9B28-287537D96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1D8DB-290A-49AB-9658-64A7C229F2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3794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CBFC68A-D51D-4D03-B39B-56880333D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12AFC40-AF21-4C44-9996-9B9D842039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6C95878-44FA-46B0-8DDC-C1CFA97BC7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07935D9B-FE95-4555-877C-8FD0FB9E85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259DDD10-5703-46C4-83E9-18DE85F3EF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144FE8EF-70D9-4CA3-B8FC-1A6061B32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474B7-DDFB-4C6F-A4A0-FACBEF1A60E6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078B2AFC-EAD1-4404-8013-CB019F378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B220EC9-7197-4215-948B-16492DF58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1D8DB-290A-49AB-9658-64A7C229F2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397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54D9B1A-385A-4436-9C21-602F4021D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6E2A39B8-CC15-4279-8F43-EC80CD5B7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474B7-DDFB-4C6F-A4A0-FACBEF1A60E6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C5052427-8DB4-48BB-8465-8A72A8958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86AEF78F-4D40-4098-96B6-4B4B958CF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1D8DB-290A-49AB-9658-64A7C229F2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9535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D1D730E1-ECB0-4198-B3D1-0D47F1F67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474B7-DDFB-4C6F-A4A0-FACBEF1A60E6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79C956F-79A3-4F60-B9ED-99601DFD6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5ED7251-28FD-4164-80EE-F99B978F9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1D8DB-290A-49AB-9658-64A7C229F2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534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64C31-CB87-4047-B68E-15E4767AD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B84DBFC-FB51-492F-A5F2-A33092B1F3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F239C26E-6FB2-4F83-9709-1456218CC7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06B94F1-90FD-4A7E-B4CF-7852BDA1E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474B7-DDFB-4C6F-A4A0-FACBEF1A60E6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D613709-48B9-4F94-B651-A52C1CE7D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4791293-4B5A-49A0-8F9F-9F9A007E7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1D8DB-290A-49AB-9658-64A7C229F2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1801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068096D-A7C8-4CAF-AE49-971BC68A1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2D47491D-1499-4145-9BD1-D42830D57D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ED9BACE7-869C-4C84-A38A-A26BABB627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1ECF835-9D55-4350-A7A5-8D916B5C5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474B7-DDFB-4C6F-A4A0-FACBEF1A60E6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76119A70-95F8-406E-A413-D4C57B15A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B0EA9FC-3DB1-4D5C-9ACC-990408BC0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1D8DB-290A-49AB-9658-64A7C229F2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8717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4000">
              <a:srgbClr val="C482F6"/>
            </a:gs>
            <a:gs pos="52000">
              <a:schemeClr val="accent5">
                <a:lumMod val="60000"/>
                <a:lumOff val="40000"/>
              </a:schemeClr>
            </a:gs>
            <a:gs pos="97000">
              <a:srgbClr val="D8A0CD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07415732-FA06-41EB-8D9A-C106E2E1E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96118E8-01C8-473C-A3DD-D629ED00F3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51AEB0A-277C-43C1-9D81-A4092C9A4E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474B7-DDFB-4C6F-A4A0-FACBEF1A60E6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1862A29-DF37-42BA-96D2-CC0201E907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3D14DFE-38E4-48CC-9B59-CE5D871545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1D8DB-290A-49AB-9658-64A7C229F2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4455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8CF14403-B6F2-47E4-A7BF-1DA9E1BD7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2335" y="177799"/>
            <a:ext cx="7526866" cy="1811867"/>
          </a:xfrm>
        </p:spPr>
        <p:txBody>
          <a:bodyPr>
            <a:prstTxWarp prst="textDoubleWave1">
              <a:avLst/>
            </a:prstTxWarp>
            <a:normAutofit/>
          </a:bodyPr>
          <a:lstStyle/>
          <a:p>
            <a:r>
              <a:rPr lang="zh-TW" altLang="en-US" sz="6000" b="1" dirty="0">
                <a:ln w="10160">
                  <a:solidFill>
                    <a:srgbClr val="002060"/>
                  </a:solidFill>
                  <a:prstDash val="solid"/>
                </a:ln>
                <a:solidFill>
                  <a:srgbClr val="7030A0">
                    <a:tint val="66000"/>
                    <a:satMod val="160000"/>
                  </a:srgb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腦筋急轉彎</a:t>
            </a:r>
          </a:p>
        </p:txBody>
      </p:sp>
      <p:sp>
        <p:nvSpPr>
          <p:cNvPr id="2" name="流程圖: 替代程序 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3F8BE1A-E61C-4DD9-A8FB-2F58CF824240}"/>
              </a:ext>
            </a:extLst>
          </p:cNvPr>
          <p:cNvSpPr/>
          <p:nvPr/>
        </p:nvSpPr>
        <p:spPr>
          <a:xfrm>
            <a:off x="7128210" y="3918856"/>
            <a:ext cx="3111619" cy="1516501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00206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開始</a:t>
            </a:r>
          </a:p>
        </p:txBody>
      </p:sp>
      <p:pic>
        <p:nvPicPr>
          <p:cNvPr id="6" name="圖片 5" descr="睡著 Gummy Monsters">
            <a:extLst>
              <a:ext uri="{FF2B5EF4-FFF2-40B4-BE49-F238E27FC236}">
                <a16:creationId xmlns:a16="http://schemas.microsoft.com/office/drawing/2014/main" id="{08CC7F8A-4951-4C99-8930-FFF7A85526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635" y="1083732"/>
            <a:ext cx="5808133" cy="5808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66657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Click="0">
        <p14:ripple/>
        <p:sndAc>
          <p:stSnd>
            <p:snd r:embed="rId2" name="suction.wav"/>
          </p:stSnd>
        </p:sndAc>
      </p:transition>
    </mc:Choice>
    <mc:Fallback>
      <p:transition spd="slow" advClick="0">
        <p:fade/>
        <p:sndAc>
          <p:stSnd>
            <p:snd r:embed="rId2" name="suction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115D4BD-500D-4ED8-8B11-71DD9AF2B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b="1" dirty="0">
                <a:ln w="6600">
                  <a:solidFill>
                    <a:srgbClr val="C482F6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什麼瓜不能吃</a:t>
            </a:r>
            <a:r>
              <a:rPr lang="en-US" altLang="zh-TW" sz="6000" b="1" dirty="0">
                <a:ln w="6600">
                  <a:solidFill>
                    <a:srgbClr val="C482F6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?</a:t>
            </a:r>
            <a:endParaRPr lang="zh-TW" altLang="en-US" sz="6000" b="1" dirty="0">
              <a:ln w="6600">
                <a:solidFill>
                  <a:srgbClr val="C482F6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文鼎ＰＯＰ－２" panose="020B0609010101010101" pitchFamily="49" charset="-120"/>
              <a:ea typeface="文鼎ＰＯＰ－２" panose="020B0609010101010101" pitchFamily="49" charset="-120"/>
            </a:endParaRPr>
          </a:p>
        </p:txBody>
      </p:sp>
      <p:sp>
        <p:nvSpPr>
          <p:cNvPr id="5" name="流程圖: 替代程序 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1610F1C-CF76-40F4-AACE-D8ABCC685623}"/>
              </a:ext>
            </a:extLst>
          </p:cNvPr>
          <p:cNvSpPr/>
          <p:nvPr/>
        </p:nvSpPr>
        <p:spPr>
          <a:xfrm>
            <a:off x="1710267" y="4444999"/>
            <a:ext cx="2641601" cy="1481667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00206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哈密瓜</a:t>
            </a:r>
          </a:p>
        </p:txBody>
      </p:sp>
      <p:sp>
        <p:nvSpPr>
          <p:cNvPr id="7" name="流程圖: 替代程序 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BF75539-901D-4719-AC6B-B75E6225F699}"/>
              </a:ext>
            </a:extLst>
          </p:cNvPr>
          <p:cNvSpPr/>
          <p:nvPr/>
        </p:nvSpPr>
        <p:spPr>
          <a:xfrm>
            <a:off x="7975600" y="4444999"/>
            <a:ext cx="2641601" cy="1481667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00206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西瓜</a:t>
            </a:r>
          </a:p>
        </p:txBody>
      </p:sp>
      <p:sp>
        <p:nvSpPr>
          <p:cNvPr id="8" name="流程圖: 替代程序 7">
            <a:hlinkClick r:id="" action="ppaction://hlinkshowjump?jump=lastslide"/>
            <a:extLst>
              <a:ext uri="{FF2B5EF4-FFF2-40B4-BE49-F238E27FC236}">
                <a16:creationId xmlns:a16="http://schemas.microsoft.com/office/drawing/2014/main" id="{4AB167B3-643E-48D8-A332-B37D08BC8B8F}"/>
              </a:ext>
            </a:extLst>
          </p:cNvPr>
          <p:cNvSpPr/>
          <p:nvPr/>
        </p:nvSpPr>
        <p:spPr>
          <a:xfrm>
            <a:off x="4775199" y="4331787"/>
            <a:ext cx="2641601" cy="1481667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00206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傻瓜</a:t>
            </a:r>
          </a:p>
        </p:txBody>
      </p:sp>
      <p:pic>
        <p:nvPicPr>
          <p:cNvPr id="4" name="圖片 3" descr="震驚 Gummy Monsters">
            <a:extLst>
              <a:ext uri="{FF2B5EF4-FFF2-40B4-BE49-F238E27FC236}">
                <a16:creationId xmlns:a16="http://schemas.microsoft.com/office/drawing/2014/main" id="{1CB15924-7C5B-471F-914F-5A425A040C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9962" y="-209005"/>
            <a:ext cx="4920344" cy="4920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13554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wind"/>
        <p:sndAc>
          <p:stSnd>
            <p:snd r:embed="rId2" name="arrow.wav"/>
          </p:stSnd>
        </p:sndAc>
      </p:transition>
    </mc:Choice>
    <mc:Fallback>
      <p:transition spd="slow" advClick="0">
        <p:fade/>
        <p:sndAc>
          <p:stSnd>
            <p:snd r:embed="rId2" name="arrow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: 十四角 1">
            <a:extLst>
              <a:ext uri="{FF2B5EF4-FFF2-40B4-BE49-F238E27FC236}">
                <a16:creationId xmlns:a16="http://schemas.microsoft.com/office/drawing/2014/main" id="{2C8C827D-B5BC-4FB6-9475-B5FC6633D04D}"/>
              </a:ext>
            </a:extLst>
          </p:cNvPr>
          <p:cNvSpPr/>
          <p:nvPr/>
        </p:nvSpPr>
        <p:spPr>
          <a:xfrm>
            <a:off x="586602" y="152399"/>
            <a:ext cx="4749800" cy="2878667"/>
          </a:xfrm>
          <a:prstGeom prst="irregularSeal2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FF000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答錯了</a:t>
            </a:r>
            <a:r>
              <a:rPr lang="en-US" altLang="zh-TW" sz="4000" dirty="0">
                <a:solidFill>
                  <a:srgbClr val="FF000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!</a:t>
            </a:r>
            <a:endParaRPr lang="zh-TW" altLang="en-US" sz="4000" dirty="0">
              <a:solidFill>
                <a:srgbClr val="FF0000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  <p:pic>
        <p:nvPicPr>
          <p:cNvPr id="4" name="圖片 3" descr="炸彈橡皮糖怪物">
            <a:extLst>
              <a:ext uri="{FF2B5EF4-FFF2-40B4-BE49-F238E27FC236}">
                <a16:creationId xmlns:a16="http://schemas.microsoft.com/office/drawing/2014/main" id="{F8B797EF-4FC9-4703-A03F-B38E111A83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8600" y="2108200"/>
            <a:ext cx="4749800" cy="4749800"/>
          </a:xfrm>
          <a:prstGeom prst="rect">
            <a:avLst/>
          </a:prstGeom>
        </p:spPr>
      </p:pic>
      <p:pic>
        <p:nvPicPr>
          <p:cNvPr id="6" name="圖片 5" descr="思考 Gummy Monsters">
            <a:extLst>
              <a:ext uri="{FF2B5EF4-FFF2-40B4-BE49-F238E27FC236}">
                <a16:creationId xmlns:a16="http://schemas.microsoft.com/office/drawing/2014/main" id="{6378D244-3306-4A34-8279-A97291D793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7131" y="0"/>
            <a:ext cx="4749800" cy="4749800"/>
          </a:xfrm>
          <a:prstGeom prst="rect">
            <a:avLst/>
          </a:prstGeom>
        </p:spPr>
      </p:pic>
      <p:sp>
        <p:nvSpPr>
          <p:cNvPr id="8" name="流程圖: 替代程序 7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387B1ABD-02A4-4D00-8623-4E90D7EBF56B}"/>
              </a:ext>
            </a:extLst>
          </p:cNvPr>
          <p:cNvSpPr/>
          <p:nvPr/>
        </p:nvSpPr>
        <p:spPr>
          <a:xfrm>
            <a:off x="6968066" y="4749800"/>
            <a:ext cx="2641601" cy="1481667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00206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從來</a:t>
            </a:r>
            <a:r>
              <a:rPr lang="en-US" altLang="zh-TW" sz="4000" dirty="0">
                <a:solidFill>
                  <a:srgbClr val="00206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!</a:t>
            </a:r>
            <a:endParaRPr lang="zh-TW" altLang="en-US" sz="4000" dirty="0">
              <a:solidFill>
                <a:srgbClr val="002060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9091555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crush"/>
        <p:sndAc>
          <p:stSnd>
            <p:snd r:embed="rId2" name="laser.wav"/>
          </p:stSnd>
        </p:sndAc>
      </p:transition>
    </mc:Choice>
    <mc:Fallback>
      <p:transition spd="slow" advClick="0">
        <p:fade/>
        <p:sndAc>
          <p:stSnd>
            <p:snd r:embed="rId2" name="laser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語音泡泡: 橢圓形 2">
            <a:extLst>
              <a:ext uri="{FF2B5EF4-FFF2-40B4-BE49-F238E27FC236}">
                <a16:creationId xmlns:a16="http://schemas.microsoft.com/office/drawing/2014/main" id="{81FD10B7-0485-48E5-9F45-CDE830DCFB0F}"/>
              </a:ext>
            </a:extLst>
          </p:cNvPr>
          <p:cNvSpPr/>
          <p:nvPr/>
        </p:nvSpPr>
        <p:spPr>
          <a:xfrm>
            <a:off x="6731000" y="982133"/>
            <a:ext cx="4013199" cy="2057401"/>
          </a:xfrm>
          <a:prstGeom prst="wedgeEllipseCallout">
            <a:avLst>
              <a:gd name="adj1" fmla="val -51002"/>
              <a:gd name="adj2" fmla="val 53447"/>
            </a:avLst>
          </a:prstGeom>
          <a:solidFill>
            <a:srgbClr val="A388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955587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答對了</a:t>
            </a:r>
            <a:r>
              <a:rPr lang="en-US" altLang="zh-TW" sz="4000" dirty="0">
                <a:solidFill>
                  <a:srgbClr val="955587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!</a:t>
            </a:r>
            <a:endParaRPr lang="zh-TW" altLang="en-US" sz="4000" dirty="0">
              <a:solidFill>
                <a:srgbClr val="955587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  <p:pic>
        <p:nvPicPr>
          <p:cNvPr id="5" name="圖片 4" descr="微笑 Gummy Monsters">
            <a:extLst>
              <a:ext uri="{FF2B5EF4-FFF2-40B4-BE49-F238E27FC236}">
                <a16:creationId xmlns:a16="http://schemas.microsoft.com/office/drawing/2014/main" id="{44F6327A-E451-4D32-BF80-48308D8BA6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334" y="1354665"/>
            <a:ext cx="4809067" cy="4809067"/>
          </a:xfrm>
          <a:prstGeom prst="rect">
            <a:avLst/>
          </a:prstGeom>
        </p:spPr>
      </p:pic>
      <p:sp>
        <p:nvSpPr>
          <p:cNvPr id="7" name="流程圖: 替代程序 6">
            <a:hlinkClick r:id="" action="ppaction://hlinkshowjump?jump=endshow"/>
            <a:extLst>
              <a:ext uri="{FF2B5EF4-FFF2-40B4-BE49-F238E27FC236}">
                <a16:creationId xmlns:a16="http://schemas.microsoft.com/office/drawing/2014/main" id="{9E739E80-B020-4433-9A56-591169D394FB}"/>
              </a:ext>
            </a:extLst>
          </p:cNvPr>
          <p:cNvSpPr/>
          <p:nvPr/>
        </p:nvSpPr>
        <p:spPr>
          <a:xfrm>
            <a:off x="6477242" y="4463868"/>
            <a:ext cx="2641601" cy="1481667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00206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再見</a:t>
            </a:r>
            <a:r>
              <a:rPr lang="en-US" altLang="zh-TW" sz="4000" dirty="0">
                <a:solidFill>
                  <a:srgbClr val="00206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!</a:t>
            </a:r>
            <a:endParaRPr lang="zh-TW" altLang="en-US" sz="4000" dirty="0">
              <a:solidFill>
                <a:srgbClr val="002060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24852702"/>
      </p:ext>
    </p:extLst>
  </p:cSld>
  <p:clrMapOvr>
    <a:masterClrMapping/>
  </p:clrMapOvr>
  <p:transition spd="slow" advClick="0">
    <p:randomBar dir="vert"/>
    <p:sndAc>
      <p:stSnd>
        <p:snd r:embed="rId2" name="breeze.wav"/>
      </p:stSnd>
    </p:sndAc>
  </p:transition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22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文鼎ＰＯＰ－２</vt:lpstr>
      <vt:lpstr>文鼎新潮ＰＯＰ體P</vt:lpstr>
      <vt:lpstr>Arial</vt:lpstr>
      <vt:lpstr>Calibri</vt:lpstr>
      <vt:lpstr>Calibri Light</vt:lpstr>
      <vt:lpstr>Office 佈景主題</vt:lpstr>
      <vt:lpstr>腦筋急轉彎</vt:lpstr>
      <vt:lpstr>什麼瓜不能吃?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腦筋急轉彎</dc:title>
  <dc:creator>user</dc:creator>
  <cp:lastModifiedBy>user</cp:lastModifiedBy>
  <cp:revision>11</cp:revision>
  <dcterms:created xsi:type="dcterms:W3CDTF">2023-10-31T02:39:34Z</dcterms:created>
  <dcterms:modified xsi:type="dcterms:W3CDTF">2023-11-14T03:08:28Z</dcterms:modified>
</cp:coreProperties>
</file>