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3FA"/>
    <a:srgbClr val="F1F5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3E558CF-3508-4E30-A88F-6214B9922A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57BADD94-7EB4-4948-A544-F811210FC2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FAA94D5-E79B-4BEE-8397-462DFED69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81D7E-FDC1-4F71-95D1-29F8DE6C1541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F856728-0435-4095-9488-6DB106344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9F0D1C8-B707-4108-B9D4-FF9561BF0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87405-C0B4-4169-B0C9-E6833B3893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8861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32D8D48-842A-46DB-91E2-80D8CC964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E1372A9-0412-4F9A-A44D-83697A15BE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435A26A-C78F-4227-BEE2-0C308DFF7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81D7E-FDC1-4F71-95D1-29F8DE6C1541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80EF2F0-F436-4F76-A2A9-FA094156E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776B777-B9AA-4D57-BD2F-63689745A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87405-C0B4-4169-B0C9-E6833B3893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2512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AA00729E-E02C-4D62-8CF2-6BE01D63F2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9B3504C-A028-4318-ABDC-B76F5B87EB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2863C22-8795-4D22-B193-A5AF98FD7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81D7E-FDC1-4F71-95D1-29F8DE6C1541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48B8D25-3140-4B92-BFEE-025FB0012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516FB6B-04A6-423D-B053-1A178BBCA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87405-C0B4-4169-B0C9-E6833B3893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9808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EAA394F-8872-4F98-8EB3-0D14B6A3A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EB00DB8-0A04-4A76-B76A-D96AECF5E7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4189CDB-66E0-4C2A-B3A3-61EB11086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81D7E-FDC1-4F71-95D1-29F8DE6C1541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6A0EACE-14DC-4A63-ACD0-2F64F0617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C64DD76-A1A3-461D-A304-0351B8F4C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87405-C0B4-4169-B0C9-E6833B3893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0317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FC4D31B-DAE6-40FA-8412-6BBB76B37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DE93B33-6A9E-40D8-B77F-7C2A87B45B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57F54DE-DCC2-45AE-818E-CAE6CC8B8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81D7E-FDC1-4F71-95D1-29F8DE6C1541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D615C46-8C1B-41B0-9210-438A25906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21CC8A3-C226-4039-B8A2-486C84623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87405-C0B4-4169-B0C9-E6833B3893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7257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F84D94-EEF8-4EEE-9A24-1DC4029BF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8361942-9DCD-4A25-A91E-E3E135A720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BF3150C8-6875-4524-A267-BD35485329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1C6CAED-EEC6-41AA-97F5-C5C694227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81D7E-FDC1-4F71-95D1-29F8DE6C1541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A7EAAAC-4F24-4C81-979F-F127652AE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8299EE8-6E84-408B-81B9-DDF3EBB50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87405-C0B4-4169-B0C9-E6833B3893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6649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F7EB63D-FAC1-4820-8D7A-3AD115A8C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DF8792A-69F5-4B30-8587-F8F45EA94A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A1DE0607-B971-4930-895C-44D16D428F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F970A44F-E74C-4360-99FB-74B2882795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41A68989-3CB6-4D66-904E-807C7979E9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44A1354-D73B-44FB-BAE8-9DFFF280A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81D7E-FDC1-4F71-95D1-29F8DE6C1541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89E09DD-0E1C-4C3F-961D-E44CB6113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B19D05EC-C178-4846-9A05-E2F3409AE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87405-C0B4-4169-B0C9-E6833B3893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4553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4EB5EF7-D128-46FB-9B5E-DFFC13568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925E16FF-15F0-4035-822F-542D68ACA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81D7E-FDC1-4F71-95D1-29F8DE6C1541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657126B0-7BE8-4A04-930B-1EDDA5479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01600CC7-DA2C-4E63-9DE1-758CD26D4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87405-C0B4-4169-B0C9-E6833B3893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3093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4E80A0D9-E145-4D65-9C6B-429D6C36F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81D7E-FDC1-4F71-95D1-29F8DE6C1541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26C5F185-D307-46DC-8665-FE0232795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1DD8E0D-BC36-435D-83F4-99BF20E4A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87405-C0B4-4169-B0C9-E6833B3893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4234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5D0D66-997A-4B6D-822D-8C95CDB85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2656DD1-C77A-49C6-B67C-9151E1268A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4BD1A9A-16A6-49FA-822F-D93FE8CB00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141A5409-4372-475F-8BE9-80E117678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81D7E-FDC1-4F71-95D1-29F8DE6C1541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5C41CD2-ABDF-4C44-8618-99FD7582E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D517A05-DFFC-40AC-B761-54ADF5F70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87405-C0B4-4169-B0C9-E6833B3893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749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4219730-A7F5-4652-B7B0-3F83E0B3E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427E1F1-39F1-48AB-90EE-95A18D707D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A5D3533D-CD6D-4356-B977-902C515194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6F382DD-7BDE-4896-BA5C-E4DAC6D8A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81D7E-FDC1-4F71-95D1-29F8DE6C1541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14B7148-1345-4B7E-B46C-8E50D1ED8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CCC4BBA-EF63-471A-AFF1-5BF033AC0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87405-C0B4-4169-B0C9-E6833B3893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8141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600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52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FC412C2E-3B57-478F-B6C1-6144AAA07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F230EC9-2F3D-4AF1-8812-CC7F176B22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308EFE8-3D1F-465B-AAF5-3A35C614EE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B81D7E-FDC1-4F71-95D1-29F8DE6C1541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4D75A5E-667A-47F0-A048-6B162D7846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990E16-3910-45F8-8DA9-2BF0CCC1D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387405-C0B4-4169-B0C9-E6833B3893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1011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1C00BCF-7B1D-4A18-BA1D-81818E74E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2" y="668865"/>
            <a:ext cx="7052731" cy="727076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>
            <a:normAutofit fontScale="90000"/>
          </a:bodyPr>
          <a:lstStyle/>
          <a:p>
            <a:r>
              <a:rPr lang="zh-TW" altLang="en-US" sz="138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嗨</a:t>
            </a:r>
            <a:r>
              <a:rPr lang="en-US" altLang="zh-TW" sz="138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~~~~</a:t>
            </a:r>
            <a:endParaRPr lang="zh-TW" altLang="en-US" sz="13800" dirty="0">
              <a:solidFill>
                <a:schemeClr val="accent4">
                  <a:lumMod val="40000"/>
                  <a:lumOff val="60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reflection blurRad="6350" stA="55000" endA="50" endPos="85000" dist="60007" dir="5400000" sy="-100000" algn="bl" rotWithShape="0"/>
              </a:effectLst>
            </a:endParaRPr>
          </a:p>
        </p:txBody>
      </p:sp>
      <p:sp>
        <p:nvSpPr>
          <p:cNvPr id="2" name="矩形: 圓角 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9525ADF-0E18-4788-BC36-5F766FED63DB}"/>
              </a:ext>
            </a:extLst>
          </p:cNvPr>
          <p:cNvSpPr/>
          <p:nvPr/>
        </p:nvSpPr>
        <p:spPr>
          <a:xfrm>
            <a:off x="5774267" y="3132667"/>
            <a:ext cx="2844799" cy="148166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solidFill>
                  <a:schemeClr val="lt1"/>
                </a:solidFill>
                <a:latin typeface="文鼎新中黑" panose="020B0609010101010101" pitchFamily="49" charset="-120"/>
                <a:ea typeface="文鼎新中黑" panose="020B0609010101010101" pitchFamily="49" charset="-120"/>
              </a:rPr>
              <a:t>開始</a:t>
            </a:r>
          </a:p>
        </p:txBody>
      </p:sp>
      <p:pic>
        <p:nvPicPr>
          <p:cNvPr id="5" name="圖片 4" descr="說嗨的 Pusheen 貓">
            <a:extLst>
              <a:ext uri="{FF2B5EF4-FFF2-40B4-BE49-F238E27FC236}">
                <a16:creationId xmlns:a16="http://schemas.microsoft.com/office/drawing/2014/main" id="{2BF0B60F-2976-4515-A385-A6047330A4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933" y="1151466"/>
            <a:ext cx="5571067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2240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8A41C67-C054-4B37-B5A8-E0AC6CEAC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8267" y="180459"/>
            <a:ext cx="10515600" cy="1325563"/>
          </a:xfrm>
        </p:spPr>
        <p:txBody>
          <a:bodyPr>
            <a:noAutofit/>
          </a:bodyPr>
          <a:lstStyle/>
          <a:p>
            <a:r>
              <a:rPr lang="zh-TW" altLang="en-US" sz="54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+mn-lt"/>
                <a:ea typeface="+mn-ea"/>
                <a:cs typeface="+mn-cs"/>
              </a:rPr>
              <a:t>勝利就在眼前   不要放棄</a:t>
            </a: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E688B1EE-025E-4F1D-879F-2BD63FF6934D}"/>
              </a:ext>
            </a:extLst>
          </p:cNvPr>
          <p:cNvSpPr txBox="1"/>
          <p:nvPr/>
        </p:nvSpPr>
        <p:spPr>
          <a:xfrm>
            <a:off x="7111998" y="1243556"/>
            <a:ext cx="39962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猜猜是哪個  </a:t>
            </a:r>
          </a:p>
        </p:txBody>
      </p:sp>
      <p:sp>
        <p:nvSpPr>
          <p:cNvPr id="4" name="矩形: 圓角 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8A14AB9-1405-47B2-A24D-05C8B04736A2}"/>
              </a:ext>
            </a:extLst>
          </p:cNvPr>
          <p:cNvSpPr/>
          <p:nvPr/>
        </p:nvSpPr>
        <p:spPr>
          <a:xfrm>
            <a:off x="914400" y="3890433"/>
            <a:ext cx="2844799" cy="148166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solidFill>
                  <a:schemeClr val="lt1"/>
                </a:solidFill>
                <a:latin typeface="文鼎新中黑" panose="020B0609010101010101" pitchFamily="49" charset="-120"/>
                <a:ea typeface="文鼎新中黑" panose="020B0609010101010101" pitchFamily="49" charset="-120"/>
              </a:rPr>
              <a:t>按我</a:t>
            </a:r>
          </a:p>
        </p:txBody>
      </p:sp>
      <p:sp>
        <p:nvSpPr>
          <p:cNvPr id="5" name="矩形: 圓角 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ED550F3-1279-4921-AFE6-BBF2368551F8}"/>
              </a:ext>
            </a:extLst>
          </p:cNvPr>
          <p:cNvSpPr/>
          <p:nvPr/>
        </p:nvSpPr>
        <p:spPr>
          <a:xfrm>
            <a:off x="4656667" y="3890433"/>
            <a:ext cx="2844799" cy="148166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solidFill>
                  <a:schemeClr val="lt1"/>
                </a:solidFill>
                <a:latin typeface="文鼎新中黑" panose="020B0609010101010101" pitchFamily="49" charset="-120"/>
                <a:ea typeface="文鼎新中黑" panose="020B0609010101010101" pitchFamily="49" charset="-120"/>
              </a:rPr>
              <a:t>是我啦</a:t>
            </a:r>
          </a:p>
        </p:txBody>
      </p:sp>
      <p:sp>
        <p:nvSpPr>
          <p:cNvPr id="6" name="矩形: 圓角 5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2744B19-4BAE-491D-A9B6-A2D03565CD7F}"/>
              </a:ext>
            </a:extLst>
          </p:cNvPr>
          <p:cNvSpPr/>
          <p:nvPr/>
        </p:nvSpPr>
        <p:spPr>
          <a:xfrm>
            <a:off x="8398934" y="3890433"/>
            <a:ext cx="2844799" cy="148166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solidFill>
                  <a:schemeClr val="lt1"/>
                </a:solidFill>
                <a:latin typeface="文鼎新中黑" panose="020B0609010101010101" pitchFamily="49" charset="-120"/>
                <a:ea typeface="文鼎新中黑" panose="020B0609010101010101" pitchFamily="49" charset="-120"/>
              </a:rPr>
              <a:t>選我</a:t>
            </a:r>
          </a:p>
        </p:txBody>
      </p:sp>
      <p:pic>
        <p:nvPicPr>
          <p:cNvPr id="8" name="圖片 7" descr="冒汗的 Pusheen 貓">
            <a:extLst>
              <a:ext uri="{FF2B5EF4-FFF2-40B4-BE49-F238E27FC236}">
                <a16:creationId xmlns:a16="http://schemas.microsoft.com/office/drawing/2014/main" id="{5135C30F-CB84-43A3-8BED-297FFF7A37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3528" y="1018990"/>
            <a:ext cx="3362472" cy="3153251"/>
          </a:xfrm>
          <a:prstGeom prst="rect">
            <a:avLst/>
          </a:prstGeom>
        </p:spPr>
      </p:pic>
      <p:pic>
        <p:nvPicPr>
          <p:cNvPr id="9" name="圖片 8" descr="斜看的 Pusheen 貓">
            <a:extLst>
              <a:ext uri="{FF2B5EF4-FFF2-40B4-BE49-F238E27FC236}">
                <a16:creationId xmlns:a16="http://schemas.microsoft.com/office/drawing/2014/main" id="{1531897A-4A55-4BF5-942E-CF0C0C4814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1086" y="1396176"/>
            <a:ext cx="3142781" cy="3142781"/>
          </a:xfrm>
          <a:prstGeom prst="rect">
            <a:avLst/>
          </a:prstGeom>
        </p:spPr>
      </p:pic>
      <p:sp>
        <p:nvSpPr>
          <p:cNvPr id="11" name="文字方塊 10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7EFB02F9-AD30-49B4-920B-2CA3B28EB0BE}"/>
              </a:ext>
            </a:extLst>
          </p:cNvPr>
          <p:cNvSpPr txBox="1"/>
          <p:nvPr/>
        </p:nvSpPr>
        <p:spPr>
          <a:xfrm>
            <a:off x="9951741" y="5800839"/>
            <a:ext cx="187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TW" dirty="0"/>
          </a:p>
          <a:p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575024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: 十四角 1">
            <a:extLst>
              <a:ext uri="{FF2B5EF4-FFF2-40B4-BE49-F238E27FC236}">
                <a16:creationId xmlns:a16="http://schemas.microsoft.com/office/drawing/2014/main" id="{97B12906-2BB2-4C73-AB13-A4F1478E618D}"/>
              </a:ext>
            </a:extLst>
          </p:cNvPr>
          <p:cNvSpPr/>
          <p:nvPr/>
        </p:nvSpPr>
        <p:spPr>
          <a:xfrm>
            <a:off x="3894665" y="334434"/>
            <a:ext cx="8297335" cy="4952998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000" dirty="0"/>
              <a:t>You are Loser</a:t>
            </a:r>
          </a:p>
          <a:p>
            <a:pPr algn="ctr"/>
            <a:r>
              <a:rPr lang="zh-TW" altLang="en-US" sz="4800" dirty="0">
                <a:latin typeface="文鼎新中黑" panose="020B0609010101010101" pitchFamily="49" charset="-120"/>
                <a:ea typeface="文鼎新中黑" panose="020B0609010101010101" pitchFamily="49" charset="-120"/>
              </a:rPr>
              <a:t>遜爆了</a:t>
            </a:r>
          </a:p>
        </p:txBody>
      </p:sp>
      <p:sp>
        <p:nvSpPr>
          <p:cNvPr id="4" name="矩形: 圓角 3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25961873-A7B0-4619-8D57-BB868645AFA5}"/>
              </a:ext>
            </a:extLst>
          </p:cNvPr>
          <p:cNvSpPr/>
          <p:nvPr/>
        </p:nvSpPr>
        <p:spPr>
          <a:xfrm>
            <a:off x="973667" y="3649134"/>
            <a:ext cx="2844799" cy="148166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solidFill>
                  <a:schemeClr val="lt1"/>
                </a:solidFill>
                <a:latin typeface="文鼎新中黑" panose="020B0609010101010101" pitchFamily="49" charset="-120"/>
                <a:ea typeface="文鼎新中黑" panose="020B0609010101010101" pitchFamily="49" charset="-120"/>
              </a:rPr>
              <a:t>重新吧</a:t>
            </a:r>
          </a:p>
        </p:txBody>
      </p:sp>
      <p:pic>
        <p:nvPicPr>
          <p:cNvPr id="5" name="圖片 4" descr="說不的 Pusheen 貓">
            <a:extLst>
              <a:ext uri="{FF2B5EF4-FFF2-40B4-BE49-F238E27FC236}">
                <a16:creationId xmlns:a16="http://schemas.microsoft.com/office/drawing/2014/main" id="{82AFE5E9-5848-4E9F-8A7A-9FDA97D535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600" y="423333"/>
            <a:ext cx="3810000" cy="3810000"/>
          </a:xfrm>
          <a:prstGeom prst="rect">
            <a:avLst/>
          </a:prstGeom>
        </p:spPr>
      </p:pic>
      <p:pic>
        <p:nvPicPr>
          <p:cNvPr id="7" name="圖片 6" descr="大笑的 Pusheen 貓">
            <a:extLst>
              <a:ext uri="{FF2B5EF4-FFF2-40B4-BE49-F238E27FC236}">
                <a16:creationId xmlns:a16="http://schemas.microsoft.com/office/drawing/2014/main" id="{AE4E1B83-4EE8-49B1-872B-08120669E6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3429000"/>
            <a:ext cx="381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7023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語音泡泡: 圓角矩形 1">
            <a:extLst>
              <a:ext uri="{FF2B5EF4-FFF2-40B4-BE49-F238E27FC236}">
                <a16:creationId xmlns:a16="http://schemas.microsoft.com/office/drawing/2014/main" id="{D236CF9A-A7E1-4FAB-BA5F-E1D076E91CA9}"/>
              </a:ext>
            </a:extLst>
          </p:cNvPr>
          <p:cNvSpPr/>
          <p:nvPr/>
        </p:nvSpPr>
        <p:spPr>
          <a:xfrm>
            <a:off x="5300134" y="965200"/>
            <a:ext cx="5630332" cy="3127248"/>
          </a:xfrm>
          <a:prstGeom prst="wedgeRoundRectCallou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>
                <a:latin typeface="文鼎新中黑" panose="020B0609010101010101" pitchFamily="49" charset="-120"/>
                <a:ea typeface="文鼎新中黑" panose="020B0609010101010101" pitchFamily="49" charset="-120"/>
              </a:rPr>
              <a:t>答對了</a:t>
            </a:r>
            <a:endParaRPr lang="en-US" altLang="zh-TW" sz="7200" dirty="0">
              <a:latin typeface="文鼎新中黑" panose="020B0609010101010101" pitchFamily="49" charset="-120"/>
              <a:ea typeface="文鼎新中黑" panose="020B0609010101010101" pitchFamily="49" charset="-120"/>
            </a:endParaRPr>
          </a:p>
          <a:p>
            <a:pPr algn="ctr"/>
            <a:r>
              <a:rPr lang="zh-TW" altLang="en-US" sz="7200" dirty="0">
                <a:latin typeface="文鼎新中黑" panose="020B0609010101010101" pitchFamily="49" charset="-120"/>
                <a:ea typeface="文鼎新中黑" panose="020B0609010101010101" pitchFamily="49" charset="-120"/>
              </a:rPr>
              <a:t>你真遜</a:t>
            </a:r>
          </a:p>
        </p:txBody>
      </p:sp>
      <p:sp>
        <p:nvSpPr>
          <p:cNvPr id="3" name="矩形: 圓角 2">
            <a:hlinkClick r:id="" action="ppaction://hlinkshowjump?jump=endshow"/>
            <a:extLst>
              <a:ext uri="{FF2B5EF4-FFF2-40B4-BE49-F238E27FC236}">
                <a16:creationId xmlns:a16="http://schemas.microsoft.com/office/drawing/2014/main" id="{C0F8F11E-704C-45A9-8AC2-2DACF67334F2}"/>
              </a:ext>
            </a:extLst>
          </p:cNvPr>
          <p:cNvSpPr/>
          <p:nvPr/>
        </p:nvSpPr>
        <p:spPr>
          <a:xfrm>
            <a:off x="1947333" y="3564467"/>
            <a:ext cx="2844799" cy="148166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solidFill>
                  <a:schemeClr val="lt1"/>
                </a:solidFill>
                <a:latin typeface="文鼎新中黑" panose="020B0609010101010101" pitchFamily="49" charset="-120"/>
                <a:ea typeface="文鼎新中黑" panose="020B0609010101010101" pitchFamily="49" charset="-120"/>
              </a:rPr>
              <a:t>掰</a:t>
            </a:r>
          </a:p>
        </p:txBody>
      </p:sp>
      <p:pic>
        <p:nvPicPr>
          <p:cNvPr id="13" name="圖片 12" descr="眨眼的 Pusheen 貓">
            <a:extLst>
              <a:ext uri="{FF2B5EF4-FFF2-40B4-BE49-F238E27FC236}">
                <a16:creationId xmlns:a16="http://schemas.microsoft.com/office/drawing/2014/main" id="{DE98553D-978E-4D2D-89B7-E155843538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9467" y="3318934"/>
            <a:ext cx="3810000" cy="3810000"/>
          </a:xfrm>
          <a:prstGeom prst="rect">
            <a:avLst/>
          </a:prstGeom>
        </p:spPr>
      </p:pic>
      <p:pic>
        <p:nvPicPr>
          <p:cNvPr id="15" name="圖片 14" descr="再見 Pusheen 貓">
            <a:extLst>
              <a:ext uri="{FF2B5EF4-FFF2-40B4-BE49-F238E27FC236}">
                <a16:creationId xmlns:a16="http://schemas.microsoft.com/office/drawing/2014/main" id="{EE47F718-5C84-4D39-BEF7-C8C9124BF8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467" y="0"/>
            <a:ext cx="381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0112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35</Words>
  <Application>Microsoft Office PowerPoint</Application>
  <PresentationFormat>寬螢幕</PresentationFormat>
  <Paragraphs>14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文鼎新中黑</vt:lpstr>
      <vt:lpstr>Arial</vt:lpstr>
      <vt:lpstr>Calibri</vt:lpstr>
      <vt:lpstr>Calibri Light</vt:lpstr>
      <vt:lpstr>Office 佈景主題</vt:lpstr>
      <vt:lpstr>嗨~~~~</vt:lpstr>
      <vt:lpstr>勝利就在眼前   不要放棄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嗨`</dc:title>
  <dc:creator>user</dc:creator>
  <cp:lastModifiedBy>user</cp:lastModifiedBy>
  <cp:revision>14</cp:revision>
  <dcterms:created xsi:type="dcterms:W3CDTF">2023-10-31T02:48:17Z</dcterms:created>
  <dcterms:modified xsi:type="dcterms:W3CDTF">2023-11-14T03:11:31Z</dcterms:modified>
</cp:coreProperties>
</file>