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B00A-5851-4647-B572-AB49053F23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7A2E-A8D0-42AC-B4F8-CB640C65CB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4288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B00A-5851-4647-B572-AB49053F23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7A2E-A8D0-42AC-B4F8-CB640C65CB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6373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B00A-5851-4647-B572-AB49053F23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7A2E-A8D0-42AC-B4F8-CB640C65CB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548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B00A-5851-4647-B572-AB49053F23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7A2E-A8D0-42AC-B4F8-CB640C65CB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8684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B00A-5851-4647-B572-AB49053F23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7A2E-A8D0-42AC-B4F8-CB640C65CB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692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B00A-5851-4647-B572-AB49053F23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7A2E-A8D0-42AC-B4F8-CB640C65CB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1676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B00A-5851-4647-B572-AB49053F23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7A2E-A8D0-42AC-B4F8-CB640C65CB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5714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B00A-5851-4647-B572-AB49053F23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7A2E-A8D0-42AC-B4F8-CB640C65CB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690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B00A-5851-4647-B572-AB49053F23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7A2E-A8D0-42AC-B4F8-CB640C65CB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061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B00A-5851-4647-B572-AB49053F23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7A2E-A8D0-42AC-B4F8-CB640C65CB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08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B00A-5851-4647-B572-AB49053F23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7A2E-A8D0-42AC-B4F8-CB640C65CB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502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28000">
              <a:srgbClr val="FFFF00"/>
            </a:gs>
            <a:gs pos="50000">
              <a:srgbClr val="92D050"/>
            </a:gs>
            <a:gs pos="76000">
              <a:srgbClr val="00B050"/>
            </a:gs>
            <a:gs pos="94000">
              <a:srgbClr val="0070C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2B00A-5851-4647-B572-AB49053F2398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77A2E-A8D0-42AC-B4F8-CB640C65CB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099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24000">
              <a:srgbClr val="FFFF00"/>
            </a:gs>
            <a:gs pos="51000">
              <a:srgbClr val="92D050"/>
            </a:gs>
            <a:gs pos="74000">
              <a:srgbClr val="00B050"/>
            </a:gs>
            <a:gs pos="100000">
              <a:srgbClr val="0070C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4A03FF7-2B7F-4C65-8F96-0AC8ECE1C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5418" y="415637"/>
            <a:ext cx="8047182" cy="1348508"/>
          </a:xfrm>
          <a:noFill/>
          <a:ln>
            <a:noFill/>
          </a:ln>
        </p:spPr>
        <p:txBody>
          <a:bodyPr>
            <a:prstTxWarp prst="textDeflate">
              <a:avLst/>
            </a:prstTxWarp>
            <a:normAutofit/>
          </a:bodyPr>
          <a:lstStyle/>
          <a:p>
            <a:r>
              <a:rPr lang="zh-TW" altLang="en-US" sz="6000" dirty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reflection blurRad="6350" stA="53000" endA="300" endPos="35500" dir="5400000" sy="-90000" algn="bl" rotWithShape="0"/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腦筋急轉彎等你來加</a:t>
            </a:r>
            <a:r>
              <a:rPr lang="en-US" altLang="zh-TW" sz="6000" dirty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reflection blurRad="6350" stA="53000" endA="300" endPos="35500" dir="5400000" sy="-90000" algn="bl" rotWithShape="0"/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1</a:t>
            </a:r>
            <a:endParaRPr lang="zh-TW" altLang="en-US" sz="6000" dirty="0">
              <a:ln w="0">
                <a:solidFill>
                  <a:schemeClr val="tx1">
                    <a:lumMod val="95000"/>
                    <a:lumOff val="5000"/>
                  </a:schemeClr>
                </a:solidFill>
              </a:ln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effectLst>
                <a:reflection blurRad="6350" stA="53000" endA="300" endPos="35500" dir="5400000" sy="-90000" algn="bl" rotWithShape="0"/>
              </a:effectLst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F1C1F91-7F25-4B12-B77F-60E6763B213F}"/>
              </a:ext>
            </a:extLst>
          </p:cNvPr>
          <p:cNvSpPr/>
          <p:nvPr/>
        </p:nvSpPr>
        <p:spPr>
          <a:xfrm>
            <a:off x="4830233" y="4383425"/>
            <a:ext cx="2531533" cy="134850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</a:p>
        </p:txBody>
      </p:sp>
      <p:pic>
        <p:nvPicPr>
          <p:cNvPr id="5" name="圖片 4" descr="震驚的 Pusheen 貓">
            <a:extLst>
              <a:ext uri="{FF2B5EF4-FFF2-40B4-BE49-F238E27FC236}">
                <a16:creationId xmlns:a16="http://schemas.microsoft.com/office/drawing/2014/main" id="{930100DB-6CA7-4F2F-B77A-F226BA285D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032" y="1978122"/>
            <a:ext cx="2683934" cy="2683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220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type.wav"/>
          </p:stSnd>
        </p:sndAc>
      </p:transition>
    </mc:Choice>
    <mc:Fallback>
      <p:transition spd="slow" advClick="0">
        <p:sndAc>
          <p:stSnd>
            <p:snd r:embed="rId2" name="typ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A63756C6-796D-4528-9931-55882FFE2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890" y="365125"/>
            <a:ext cx="10263909" cy="1325563"/>
          </a:xfrm>
        </p:spPr>
        <p:txBody>
          <a:bodyPr>
            <a:prstTxWarp prst="textDoubleWave1">
              <a:avLst/>
            </a:prstTxWarp>
            <a:normAutofit/>
          </a:bodyPr>
          <a:lstStyle/>
          <a:p>
            <a:r>
              <a:rPr lang="zh-TW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請問烏龜跟兔子賽跑為什麼烏龜老是贏</a:t>
            </a:r>
            <a:r>
              <a:rPr lang="en-US" altLang="zh-TW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?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4" name="矩形: 圓角 3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8CC11A77-5C9D-4DC4-A67E-8EAFB0E22BB3}"/>
              </a:ext>
            </a:extLst>
          </p:cNvPr>
          <p:cNvSpPr/>
          <p:nvPr/>
        </p:nvSpPr>
        <p:spPr>
          <a:xfrm>
            <a:off x="4830233" y="4383425"/>
            <a:ext cx="2531533" cy="1422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因為烏龜是忍者龜</a:t>
            </a:r>
          </a:p>
        </p:txBody>
      </p:sp>
      <p:sp>
        <p:nvSpPr>
          <p:cNvPr id="5" name="矩形: 圓角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83C0E46-B58E-4B44-AB5F-C5813386BE6A}"/>
              </a:ext>
            </a:extLst>
          </p:cNvPr>
          <p:cNvSpPr/>
          <p:nvPr/>
        </p:nvSpPr>
        <p:spPr>
          <a:xfrm>
            <a:off x="8729133" y="4383425"/>
            <a:ext cx="2531533" cy="1422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因為兔子經常放棄比賽</a:t>
            </a:r>
          </a:p>
        </p:txBody>
      </p:sp>
      <p:sp>
        <p:nvSpPr>
          <p:cNvPr id="7" name="矩形: 圓角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11306B9-EFFB-4F07-9486-4306D8F6AB01}"/>
              </a:ext>
            </a:extLst>
          </p:cNvPr>
          <p:cNvSpPr/>
          <p:nvPr/>
        </p:nvSpPr>
        <p:spPr>
          <a:xfrm>
            <a:off x="1231900" y="4383425"/>
            <a:ext cx="2531533" cy="1422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因為兔子讓牠</a:t>
            </a:r>
          </a:p>
        </p:txBody>
      </p:sp>
      <p:pic>
        <p:nvPicPr>
          <p:cNvPr id="6" name="圖片 5" descr="思考 Gummy Monsters">
            <a:extLst>
              <a:ext uri="{FF2B5EF4-FFF2-40B4-BE49-F238E27FC236}">
                <a16:creationId xmlns:a16="http://schemas.microsoft.com/office/drawing/2014/main" id="{A82F466A-9987-4383-8B30-A41AEC466C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2701" y="890757"/>
            <a:ext cx="3898900" cy="389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978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A2C66DA7-446B-4892-94C5-ECCE3AC7AE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268" y="2957050"/>
            <a:ext cx="2794000" cy="2510109"/>
          </a:xfrm>
          <a:prstGeom prst="rect">
            <a:avLst/>
          </a:prstGeom>
        </p:spPr>
      </p:pic>
      <p:sp>
        <p:nvSpPr>
          <p:cNvPr id="4" name="想法泡泡: 雲朵 3">
            <a:extLst>
              <a:ext uri="{FF2B5EF4-FFF2-40B4-BE49-F238E27FC236}">
                <a16:creationId xmlns:a16="http://schemas.microsoft.com/office/drawing/2014/main" id="{BFD0CB9A-B123-4E24-82C5-AD8572B263EE}"/>
              </a:ext>
            </a:extLst>
          </p:cNvPr>
          <p:cNvSpPr/>
          <p:nvPr/>
        </p:nvSpPr>
        <p:spPr>
          <a:xfrm rot="601194">
            <a:off x="5607571" y="626536"/>
            <a:ext cx="3869267" cy="3242734"/>
          </a:xfrm>
          <a:prstGeom prst="cloudCallout">
            <a:avLst>
              <a:gd name="adj1" fmla="val -51687"/>
              <a:gd name="adj2" fmla="val 617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答錯了</a:t>
            </a:r>
            <a:r>
              <a:rPr lang="en-US" altLang="zh-TW" sz="4800" dirty="0"/>
              <a:t>!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3538EE64-4D62-485F-A108-940933FDC7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8923" y="4487310"/>
            <a:ext cx="2000910" cy="2125411"/>
          </a:xfrm>
          <a:prstGeom prst="rect">
            <a:avLst/>
          </a:prstGeom>
        </p:spPr>
      </p:pic>
      <p:sp>
        <p:nvSpPr>
          <p:cNvPr id="9" name="矩形: 圓角 8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DB6D2A9-B056-4D59-943F-31BDBF95B7B5}"/>
              </a:ext>
            </a:extLst>
          </p:cNvPr>
          <p:cNvSpPr/>
          <p:nvPr/>
        </p:nvSpPr>
        <p:spPr>
          <a:xfrm>
            <a:off x="6032500" y="4755959"/>
            <a:ext cx="2531533" cy="1422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</a:p>
        </p:txBody>
      </p:sp>
      <p:pic>
        <p:nvPicPr>
          <p:cNvPr id="3" name="圖片 2" descr="睡著 Gummy Monsters">
            <a:extLst>
              <a:ext uri="{FF2B5EF4-FFF2-40B4-BE49-F238E27FC236}">
                <a16:creationId xmlns:a16="http://schemas.microsoft.com/office/drawing/2014/main" id="{E36E28C5-CBEB-4738-826F-5D83411C0D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394" y="4546600"/>
            <a:ext cx="2794000" cy="279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166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drumroll.wav"/>
          </p:stSnd>
        </p:sndAc>
      </p:transition>
    </mc:Choice>
    <mc:Fallback>
      <p:transition spd="slow" advClick="0">
        <p:fade/>
        <p:sndAc>
          <p:stSnd>
            <p:snd r:embed="rId2" name="drumroll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BC90F572-F5E5-45D8-9083-84D3B117A1CC}"/>
              </a:ext>
            </a:extLst>
          </p:cNvPr>
          <p:cNvSpPr/>
          <p:nvPr/>
        </p:nvSpPr>
        <p:spPr>
          <a:xfrm rot="431987">
            <a:off x="6672611" y="99475"/>
            <a:ext cx="4815604" cy="406625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答對了</a:t>
            </a:r>
            <a:r>
              <a:rPr lang="en-US" altLang="zh-TW" sz="4800" dirty="0"/>
              <a:t>!</a:t>
            </a:r>
            <a:endParaRPr lang="zh-TW" altLang="en-US" sz="4800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48E9AB3F-54B5-43C3-9F6F-9707498B39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917" y="1424517"/>
            <a:ext cx="3924300" cy="4330700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endshow"/>
            <a:extLst>
              <a:ext uri="{FF2B5EF4-FFF2-40B4-BE49-F238E27FC236}">
                <a16:creationId xmlns:a16="http://schemas.microsoft.com/office/drawing/2014/main" id="{E557E127-21BC-41BF-A6EF-7FC1AB6EAB75}"/>
              </a:ext>
            </a:extLst>
          </p:cNvPr>
          <p:cNvSpPr/>
          <p:nvPr/>
        </p:nvSpPr>
        <p:spPr>
          <a:xfrm>
            <a:off x="6616699" y="4620491"/>
            <a:ext cx="2531533" cy="1422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</a:p>
        </p:txBody>
      </p:sp>
      <p:pic>
        <p:nvPicPr>
          <p:cNvPr id="6" name="圖片 5" descr="大笑 Gummy Monsters">
            <a:extLst>
              <a:ext uri="{FF2B5EF4-FFF2-40B4-BE49-F238E27FC236}">
                <a16:creationId xmlns:a16="http://schemas.microsoft.com/office/drawing/2014/main" id="{B789CFD8-93BB-47A2-A97D-739F51DA98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17604">
            <a:off x="9868039" y="3217647"/>
            <a:ext cx="2277533" cy="227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2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2" name="applause.wav"/>
          </p:stSnd>
        </p:sndAc>
      </p:transition>
    </mc:Choice>
    <mc:Fallback>
      <p:transition spd="slow" advClick="0">
        <p:random/>
        <p:sndAc>
          <p:stSnd>
            <p:snd r:embed="rId2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43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文鼎粗圓</vt:lpstr>
      <vt:lpstr>文鼎超圓</vt:lpstr>
      <vt:lpstr>Arial</vt:lpstr>
      <vt:lpstr>Calibri</vt:lpstr>
      <vt:lpstr>Calibri Light</vt:lpstr>
      <vt:lpstr>Office Theme</vt:lpstr>
      <vt:lpstr>腦筋急轉彎等你來加1</vt:lpstr>
      <vt:lpstr>請問烏龜跟兔子賽跑為什麼烏龜老是贏?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腦筋急轉彎等你來加1</dc:title>
  <dc:creator>user</dc:creator>
  <cp:lastModifiedBy>user</cp:lastModifiedBy>
  <cp:revision>13</cp:revision>
  <dcterms:created xsi:type="dcterms:W3CDTF">2023-10-31T02:47:32Z</dcterms:created>
  <dcterms:modified xsi:type="dcterms:W3CDTF">2023-11-14T03:10:15Z</dcterms:modified>
</cp:coreProperties>
</file>