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2BB9DD-D68A-4427-AFFD-C97CC6C57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580371A-D49B-4E98-BBAA-B6927C6D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473930-F32B-42C1-AC78-5E90E137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B9A2FC-BEE4-48DA-A5D0-E1110823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5BD8C3-E38B-401A-BF8C-A5088579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54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69C65-66EF-457F-90A1-57E63A14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2516409-E8C2-4D78-9B6A-CA55D2C2F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330348-C3F4-47C5-A1AF-166F31C6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0B794A3-A8C6-4744-8797-1C7A755F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B0ED14-3DA0-4467-9EFD-C6965A8B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38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6DAD053-9FCB-4C8D-8E50-0B97B8BB2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F2062C-CE8B-4C5D-9A5A-349149C33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E4972E-3043-4150-8E18-0547B63F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64C800-D05D-4672-83C4-970DB0DC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123142-C60E-4743-B245-8D13E9A8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71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FF3C52-FB20-41BC-A180-95ECFCA1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1BB600-BF0C-493F-8369-D80360C06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AD42EE-B8D0-44AE-8635-08207A35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850333-39E6-4CE4-9A21-246F6E88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F07E0A-AD9C-4318-9015-8CBF34ED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99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E1ECED-A9EF-4D9E-BEB6-C9ED5C74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06DFF1-A740-412B-8889-44A9DA569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4A6D1F-AE73-4FDA-8BC1-68B994F2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B586B03-F5E8-478A-967A-9ACDDE16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61EBA2-FAA8-47F9-82E0-9D21C05A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987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15D4D-9058-4A7F-B7BA-A6E4AC4B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383813-4DA6-4F38-AC35-2712A7710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58323D-0E25-406E-9A37-DB97D0815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2B32F86-FDB2-45BB-AE80-B8F7BCAB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130B57-179E-4EEA-86F6-BF498A04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1C4755D-3C09-4E42-BCCF-8C63CE7F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00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4473E9-74BC-444C-AAF8-77E34D44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527613-8E72-47A9-A7EE-E4FB27F18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DE552CD-5C61-4FF1-B8BF-0D5AB0C6C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D41C4FD-845C-4139-9B5E-6963405E1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40C3693-DC56-45A0-9D16-E8AF7A1EA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94F1F86-965D-46E4-AA3B-9CC44ECF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90D8B5E-D268-482D-A968-D2CA5DFC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99B6D1-2EE8-4535-A62C-07B0EC1D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94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EF0D3D-B820-4F5E-AFD7-4951AD30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BB45B3-13A6-43B0-853C-B80654AF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9BA7868-993E-4244-B582-1C1A216C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DFDF4-2EE7-40A5-8F39-F123DECA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18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B8679C8-557F-4FA6-A321-9E841F47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E3E7B0B-FC1C-4D92-8DFC-3D84EEF2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67E749-49AE-4235-8761-96BBB2E6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018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B5855D-41B1-4204-81F1-FB20A9D9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AB09F4-E680-4B0E-8F43-528FB6397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48E4D9-DF24-4D59-9999-0E2BC04E5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404180E-DF06-4F67-8881-9819C1CF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E34CF4-EF19-4A9D-A90F-8637EF3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9438C6C-DBDC-444B-BC8C-367BE942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511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7C83F7-CF22-45E5-98A4-AF00A693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A34D50D-EA75-47D8-9BC5-8C4C98AD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1225395-EC48-4F6F-817E-013C1B3A9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3EAAAA6-4492-432F-954D-ED3D8984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338FEE-F8BF-41EC-8E6C-DF655181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57998AA-93B2-449A-9794-0787CB3A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59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0">
              <a:schemeClr val="accent6">
                <a:lumMod val="20000"/>
                <a:lumOff val="80000"/>
              </a:schemeClr>
            </a:gs>
            <a:gs pos="75000">
              <a:schemeClr val="accent1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D041067-5690-4347-92C9-51EDB7A7B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27E09B0-F4E3-4F9A-B0C6-DB3292D08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5C4048-4E0F-4AFF-A40E-973CBE0A3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1281-C199-4D9D-9D4A-D929BE00FD72}" type="datetimeFigureOut">
              <a:rPr lang="zh-TW" altLang="en-US" smtClean="0"/>
              <a:t>2023/11/14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E5D110D-F379-45EE-BC3B-89BA8AB16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E140DB-1B5A-4F2C-BC9C-56022362F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91C2-D097-492D-B1FA-D082B6F8B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72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34C04B1-D1DB-4295-98CF-B5489899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892" y="392835"/>
            <a:ext cx="5015344" cy="1149638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zh-TW" altLang="en-US" sz="6000" b="1" dirty="0">
                <a:ln w="19050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5000">
                      <a:schemeClr val="accent1">
                        <a:lumMod val="40000"/>
                        <a:lumOff val="60000"/>
                      </a:schemeClr>
                    </a:gs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lin ang="5400000" scaled="1"/>
                  <a:tileRect/>
                </a:gra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請您猜猜看</a:t>
            </a:r>
          </a:p>
        </p:txBody>
      </p:sp>
      <p:pic>
        <p:nvPicPr>
          <p:cNvPr id="3" name="圖片 2" descr="披薩 Pusheen 貓">
            <a:extLst>
              <a:ext uri="{FF2B5EF4-FFF2-40B4-BE49-F238E27FC236}">
                <a16:creationId xmlns:a16="http://schemas.microsoft.com/office/drawing/2014/main" id="{2D1E6EDB-17D3-4E0C-A679-95972D94C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3810000" cy="3810000"/>
          </a:xfrm>
          <a:prstGeom prst="rect">
            <a:avLst/>
          </a:prstGeom>
        </p:spPr>
      </p:pic>
      <p:sp>
        <p:nvSpPr>
          <p:cNvPr id="5" name="矩形: 圓角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2503D6-4402-4F6D-BD61-87046AB7A912}"/>
              </a:ext>
            </a:extLst>
          </p:cNvPr>
          <p:cNvSpPr/>
          <p:nvPr/>
        </p:nvSpPr>
        <p:spPr>
          <a:xfrm>
            <a:off x="5143500" y="5462828"/>
            <a:ext cx="1905000" cy="904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開始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Ocean currents">
                <a:extLst>
                  <a:ext uri="{FF2B5EF4-FFF2-40B4-BE49-F238E27FC236}">
                    <a16:creationId xmlns:a16="http://schemas.microsoft.com/office/drawing/2014/main" id="{A2084598-AE08-4E65-B608-065C5B1006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8123772"/>
                  </p:ext>
                </p:extLst>
              </p:nvPr>
            </p:nvGraphicFramePr>
            <p:xfrm>
              <a:off x="8740257" y="949518"/>
              <a:ext cx="2300306" cy="233832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00306" cy="2338326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1063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Ocean currents">
                <a:extLst>
                  <a:ext uri="{FF2B5EF4-FFF2-40B4-BE49-F238E27FC236}">
                    <a16:creationId xmlns:a16="http://schemas.microsoft.com/office/drawing/2014/main" id="{A2084598-AE08-4E65-B608-065C5B1006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0257" y="949518"/>
                <a:ext cx="2300306" cy="23383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0399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  <p:sndAc>
          <p:stSnd>
            <p:snd r:embed="rId2" name="push.wav"/>
          </p:stSnd>
        </p:sndAc>
      </p:transition>
    </mc:Choice>
    <mc:Fallback>
      <p:transition spd="slow" advClick="0">
        <p:fade/>
        <p:sndAc>
          <p:stSnd>
            <p:snd r:embed="rId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55C742-528A-44EA-8B87-401369F3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25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請問我家裡養的動物是什麼</a:t>
            </a:r>
            <a:r>
              <a:rPr lang="en-US" altLang="zh-TW" sz="6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?</a:t>
            </a:r>
            <a:endParaRPr lang="zh-TW" altLang="en-US" sz="6000" dirty="0"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4" name="圖片 3" descr="膝上型電腦 Pusheen 貓">
            <a:extLst>
              <a:ext uri="{FF2B5EF4-FFF2-40B4-BE49-F238E27FC236}">
                <a16:creationId xmlns:a16="http://schemas.microsoft.com/office/drawing/2014/main" id="{095B887B-40EE-4B0E-AF5C-CDD77FDE5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45067"/>
            <a:ext cx="3810000" cy="3810000"/>
          </a:xfrm>
          <a:prstGeom prst="rect">
            <a:avLst/>
          </a:prstGeom>
        </p:spPr>
      </p:pic>
      <p:sp>
        <p:nvSpPr>
          <p:cNvPr id="5" name="矩形: 圓角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7B9A929-20B3-4522-9C0C-EF5D82B56422}"/>
              </a:ext>
            </a:extLst>
          </p:cNvPr>
          <p:cNvSpPr/>
          <p:nvPr/>
        </p:nvSpPr>
        <p:spPr>
          <a:xfrm>
            <a:off x="5084233" y="5032663"/>
            <a:ext cx="1905000" cy="904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龍貓</a:t>
            </a:r>
          </a:p>
        </p:txBody>
      </p:sp>
      <p:sp>
        <p:nvSpPr>
          <p:cNvPr id="6" name="矩形: 圓角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24E937-529F-46FC-8697-29B94D1A6907}"/>
              </a:ext>
            </a:extLst>
          </p:cNvPr>
          <p:cNvSpPr/>
          <p:nvPr/>
        </p:nvSpPr>
        <p:spPr>
          <a:xfrm>
            <a:off x="1011767" y="5074179"/>
            <a:ext cx="1905000" cy="904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貓咪</a:t>
            </a:r>
          </a:p>
        </p:txBody>
      </p:sp>
      <p:sp>
        <p:nvSpPr>
          <p:cNvPr id="7" name="矩形: 圓角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552519-ED0C-452E-B5C1-36E25FCAFD44}"/>
              </a:ext>
            </a:extLst>
          </p:cNvPr>
          <p:cNvSpPr/>
          <p:nvPr/>
        </p:nvSpPr>
        <p:spPr>
          <a:xfrm>
            <a:off x="8691033" y="5074179"/>
            <a:ext cx="1905000" cy="904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狗</a:t>
            </a:r>
          </a:p>
        </p:txBody>
      </p:sp>
    </p:spTree>
    <p:extLst>
      <p:ext uri="{BB962C8B-B14F-4D97-AF65-F5344CB8AC3E}">
        <p14:creationId xmlns:p14="http://schemas.microsoft.com/office/powerpoint/2010/main" val="1594860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wind"/>
        <p:sndAc>
          <p:stSnd>
            <p:snd r:embed="rId2" name="breeze.wav"/>
          </p:stSnd>
        </p:sndAc>
      </p:transition>
    </mc:Choice>
    <mc:Fallback>
      <p:transition spd="slow" advClick="0">
        <p:fade/>
        <p:sndAc>
          <p:stSnd>
            <p:snd r:embed="rId2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按鈕形 1">
            <a:extLst>
              <a:ext uri="{FF2B5EF4-FFF2-40B4-BE49-F238E27FC236}">
                <a16:creationId xmlns:a16="http://schemas.microsoft.com/office/drawing/2014/main" id="{66B3A834-B954-4E8B-9099-4267E9AB0512}"/>
              </a:ext>
            </a:extLst>
          </p:cNvPr>
          <p:cNvSpPr/>
          <p:nvPr/>
        </p:nvSpPr>
        <p:spPr>
          <a:xfrm>
            <a:off x="7196667" y="2302933"/>
            <a:ext cx="3107266" cy="2717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答錯了</a:t>
            </a:r>
          </a:p>
        </p:txBody>
      </p:sp>
      <p:pic>
        <p:nvPicPr>
          <p:cNvPr id="4" name="圖片 3" descr="哭泣的 Pusheen 貓">
            <a:extLst>
              <a:ext uri="{FF2B5EF4-FFF2-40B4-BE49-F238E27FC236}">
                <a16:creationId xmlns:a16="http://schemas.microsoft.com/office/drawing/2014/main" id="{B9F57252-42B2-42AF-8FB3-73381BA8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3" y="1422400"/>
            <a:ext cx="3810000" cy="3810000"/>
          </a:xfrm>
          <a:prstGeom prst="rect">
            <a:avLst/>
          </a:prstGeom>
        </p:spPr>
      </p:pic>
      <p:sp>
        <p:nvSpPr>
          <p:cNvPr id="5" name="矩形: 圓角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6D44B0-492A-4653-882B-38769B66E062}"/>
              </a:ext>
            </a:extLst>
          </p:cNvPr>
          <p:cNvSpPr/>
          <p:nvPr/>
        </p:nvSpPr>
        <p:spPr>
          <a:xfrm>
            <a:off x="5143500" y="5462828"/>
            <a:ext cx="1905000" cy="904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重來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Face With Raised Eyebrows Emoji">
                <a:extLst>
                  <a:ext uri="{FF2B5EF4-FFF2-40B4-BE49-F238E27FC236}">
                    <a16:creationId xmlns:a16="http://schemas.microsoft.com/office/drawing/2014/main" id="{6DDE642E-0AC1-49B4-ACC4-D31C553E67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7430941"/>
                  </p:ext>
                </p:extLst>
              </p:nvPr>
            </p:nvGraphicFramePr>
            <p:xfrm>
              <a:off x="547983" y="499534"/>
              <a:ext cx="2332045" cy="237618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32045" cy="2376185"/>
                    </a:xfrm>
                    <a:prstGeom prst="rect">
                      <a:avLst/>
                    </a:prstGeom>
                  </am3d:spPr>
                  <am3d:camera>
                    <am3d:pos x="0" y="0" z="806962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50" d="1000000"/>
                    <am3d:preTrans dx="1" dy="-17999996" dz="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859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Face With Raised Eyebrows Emoji">
                <a:extLst>
                  <a:ext uri="{FF2B5EF4-FFF2-40B4-BE49-F238E27FC236}">
                    <a16:creationId xmlns:a16="http://schemas.microsoft.com/office/drawing/2014/main" id="{6DDE642E-0AC1-49B4-ACC4-D31C553E67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983" y="499534"/>
                <a:ext cx="2332045" cy="23761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7614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crush"/>
        <p:sndAc>
          <p:stSnd>
            <p:snd r:embed="rId2" name="hammer.wav"/>
          </p:stSnd>
        </p:sndAc>
      </p:transition>
    </mc:Choice>
    <mc:Fallback>
      <p:transition spd="slow" advClick="0">
        <p:fade/>
        <p:sndAc>
          <p:stSnd>
            <p:snd r:embed="rId2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書卷: 垂直 1">
            <a:extLst>
              <a:ext uri="{FF2B5EF4-FFF2-40B4-BE49-F238E27FC236}">
                <a16:creationId xmlns:a16="http://schemas.microsoft.com/office/drawing/2014/main" id="{B0A979CC-4BD1-4354-B270-9FECA7BC2510}"/>
              </a:ext>
            </a:extLst>
          </p:cNvPr>
          <p:cNvSpPr/>
          <p:nvPr/>
        </p:nvSpPr>
        <p:spPr>
          <a:xfrm>
            <a:off x="6866467" y="838200"/>
            <a:ext cx="2751667" cy="361526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答對了</a:t>
            </a:r>
          </a:p>
        </p:txBody>
      </p:sp>
      <p:pic>
        <p:nvPicPr>
          <p:cNvPr id="4" name="圖片 3" descr="哇 Gummy Monsters">
            <a:extLst>
              <a:ext uri="{FF2B5EF4-FFF2-40B4-BE49-F238E27FC236}">
                <a16:creationId xmlns:a16="http://schemas.microsoft.com/office/drawing/2014/main" id="{DC9C6CA9-CF59-40E1-A706-0D7FE950F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6" y="838200"/>
            <a:ext cx="3496733" cy="3496733"/>
          </a:xfrm>
          <a:prstGeom prst="rect">
            <a:avLst/>
          </a:prstGeom>
        </p:spPr>
      </p:pic>
      <p:sp>
        <p:nvSpPr>
          <p:cNvPr id="5" name="矩形: 圓角 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759C798-DE0B-487A-8257-81B35A780952}"/>
              </a:ext>
            </a:extLst>
          </p:cNvPr>
          <p:cNvSpPr/>
          <p:nvPr/>
        </p:nvSpPr>
        <p:spPr>
          <a:xfrm>
            <a:off x="5143500" y="5462828"/>
            <a:ext cx="1905000" cy="904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結束</a:t>
            </a:r>
          </a:p>
        </p:txBody>
      </p:sp>
    </p:spTree>
    <p:extLst>
      <p:ext uri="{BB962C8B-B14F-4D97-AF65-F5344CB8AC3E}">
        <p14:creationId xmlns:p14="http://schemas.microsoft.com/office/powerpoint/2010/main" val="36615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  <p:sndAc>
          <p:stSnd>
            <p:snd r:embed="rId2" name="suction.wav"/>
          </p:stSnd>
        </p:sndAc>
      </p:transition>
    </mc:Choice>
    <mc:Fallback>
      <p:transition spd="slow" advClick="0">
        <p:fade/>
        <p:sndAc>
          <p:stSnd>
            <p:snd r:embed="rId2" name="suctio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26</Words>
  <Application>Microsoft Office PowerPoint</Application>
  <PresentationFormat>寬螢幕</PresentationFormat>
  <Paragraphs>10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9" baseType="lpstr">
      <vt:lpstr>文鼎甜妞體P</vt:lpstr>
      <vt:lpstr>Arial</vt:lpstr>
      <vt:lpstr>Calibri</vt:lpstr>
      <vt:lpstr>Calibri Light</vt:lpstr>
      <vt:lpstr>Office 佈景主題</vt:lpstr>
      <vt:lpstr>請您猜猜看</vt:lpstr>
      <vt:lpstr>請問我家裡養的動物是什麼?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請您猜猜看</dc:title>
  <dc:creator>user</dc:creator>
  <cp:lastModifiedBy>user</cp:lastModifiedBy>
  <cp:revision>12</cp:revision>
  <dcterms:created xsi:type="dcterms:W3CDTF">2023-10-31T03:37:41Z</dcterms:created>
  <dcterms:modified xsi:type="dcterms:W3CDTF">2023-11-14T04:00:34Z</dcterms:modified>
</cp:coreProperties>
</file>