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37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228" y="8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2023/10/3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群組中 3">
            <a:extLst>
              <a:ext uri="{FF2B5EF4-FFF2-40B4-BE49-F238E27FC236}">
                <a16:creationId xmlns:a16="http://schemas.microsoft.com/office/drawing/2014/main" id="{230A6BF5-F796-4EFF-AAB2-F3489D9DBDB7}"/>
              </a:ext>
            </a:extLst>
          </p:cNvPr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9" name="手繪多邊形 457">
              <a:extLst>
                <a:ext uri="{FF2B5EF4-FFF2-40B4-BE49-F238E27FC236}">
                  <a16:creationId xmlns:a16="http://schemas.microsoft.com/office/drawing/2014/main" id="{AA629AB5-95E6-4BD6-90AE-1A59F8634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58">
              <a:extLst>
                <a:ext uri="{FF2B5EF4-FFF2-40B4-BE49-F238E27FC236}">
                  <a16:creationId xmlns:a16="http://schemas.microsoft.com/office/drawing/2014/main" id="{FE4F48BF-EBA3-434D-9084-37BE7C6E2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59">
              <a:extLst>
                <a:ext uri="{FF2B5EF4-FFF2-40B4-BE49-F238E27FC236}">
                  <a16:creationId xmlns:a16="http://schemas.microsoft.com/office/drawing/2014/main" id="{26046BD7-16EC-4887-A9D1-A3763577F5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0">
              <a:extLst>
                <a:ext uri="{FF2B5EF4-FFF2-40B4-BE49-F238E27FC236}">
                  <a16:creationId xmlns:a16="http://schemas.microsoft.com/office/drawing/2014/main" id="{63384DA4-809D-419A-B7D9-3E85CABBC3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1">
              <a:extLst>
                <a:ext uri="{FF2B5EF4-FFF2-40B4-BE49-F238E27FC236}">
                  <a16:creationId xmlns:a16="http://schemas.microsoft.com/office/drawing/2014/main" id="{941F1CBC-9E3F-4602-8F4C-A948D81E60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2">
              <a:extLst>
                <a:ext uri="{FF2B5EF4-FFF2-40B4-BE49-F238E27FC236}">
                  <a16:creationId xmlns:a16="http://schemas.microsoft.com/office/drawing/2014/main" id="{905A2D4D-12BD-46DA-8F97-8D1DEBF8DA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3">
              <a:extLst>
                <a:ext uri="{FF2B5EF4-FFF2-40B4-BE49-F238E27FC236}">
                  <a16:creationId xmlns:a16="http://schemas.microsoft.com/office/drawing/2014/main" id="{321D5119-6568-4A7B-BEED-D401B2C20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4">
              <a:extLst>
                <a:ext uri="{FF2B5EF4-FFF2-40B4-BE49-F238E27FC236}">
                  <a16:creationId xmlns:a16="http://schemas.microsoft.com/office/drawing/2014/main" id="{CE017686-DE24-40CA-A1C9-B7F0BF9DF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5">
              <a:extLst>
                <a:ext uri="{FF2B5EF4-FFF2-40B4-BE49-F238E27FC236}">
                  <a16:creationId xmlns:a16="http://schemas.microsoft.com/office/drawing/2014/main" id="{1DF1F901-7D03-441B-B4D7-EE2A0D7C48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66">
              <a:extLst>
                <a:ext uri="{FF2B5EF4-FFF2-40B4-BE49-F238E27FC236}">
                  <a16:creationId xmlns:a16="http://schemas.microsoft.com/office/drawing/2014/main" id="{0123488D-AD33-4286-9AEA-CE54CFBCAB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67">
              <a:extLst>
                <a:ext uri="{FF2B5EF4-FFF2-40B4-BE49-F238E27FC236}">
                  <a16:creationId xmlns:a16="http://schemas.microsoft.com/office/drawing/2014/main" id="{54CD32AC-CE3C-4F88-9BA8-2677AF3EF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68">
              <a:extLst>
                <a:ext uri="{FF2B5EF4-FFF2-40B4-BE49-F238E27FC236}">
                  <a16:creationId xmlns:a16="http://schemas.microsoft.com/office/drawing/2014/main" id="{E62669B2-ABF3-4030-9AE5-D253DCF01E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69">
              <a:extLst>
                <a:ext uri="{FF2B5EF4-FFF2-40B4-BE49-F238E27FC236}">
                  <a16:creationId xmlns:a16="http://schemas.microsoft.com/office/drawing/2014/main" id="{517B6E7A-B2D3-4E15-AA08-4692CD892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0">
              <a:extLst>
                <a:ext uri="{FF2B5EF4-FFF2-40B4-BE49-F238E27FC236}">
                  <a16:creationId xmlns:a16="http://schemas.microsoft.com/office/drawing/2014/main" id="{0AF9E0F1-07DF-4DD9-AD39-7A5E62C3B2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1">
              <a:extLst>
                <a:ext uri="{FF2B5EF4-FFF2-40B4-BE49-F238E27FC236}">
                  <a16:creationId xmlns:a16="http://schemas.microsoft.com/office/drawing/2014/main" id="{E29514CC-6116-4A7D-8659-646F0D0416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2">
              <a:extLst>
                <a:ext uri="{FF2B5EF4-FFF2-40B4-BE49-F238E27FC236}">
                  <a16:creationId xmlns:a16="http://schemas.microsoft.com/office/drawing/2014/main" id="{E23EA755-D603-4D69-A257-6030B84AF6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3">
              <a:extLst>
                <a:ext uri="{FF2B5EF4-FFF2-40B4-BE49-F238E27FC236}">
                  <a16:creationId xmlns:a16="http://schemas.microsoft.com/office/drawing/2014/main" id="{E955EB2C-584D-47F8-A4D4-33536131A4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4">
              <a:extLst>
                <a:ext uri="{FF2B5EF4-FFF2-40B4-BE49-F238E27FC236}">
                  <a16:creationId xmlns:a16="http://schemas.microsoft.com/office/drawing/2014/main" id="{8483CC18-8360-4CF2-BD1F-E0C5F8B951D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5">
              <a:extLst>
                <a:ext uri="{FF2B5EF4-FFF2-40B4-BE49-F238E27FC236}">
                  <a16:creationId xmlns:a16="http://schemas.microsoft.com/office/drawing/2014/main" id="{BD75B6FB-1935-41CC-94DC-648B070B5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76">
              <a:extLst>
                <a:ext uri="{FF2B5EF4-FFF2-40B4-BE49-F238E27FC236}">
                  <a16:creationId xmlns:a16="http://schemas.microsoft.com/office/drawing/2014/main" id="{08C3B60F-5297-40DA-91B1-58746E6447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77">
              <a:extLst>
                <a:ext uri="{FF2B5EF4-FFF2-40B4-BE49-F238E27FC236}">
                  <a16:creationId xmlns:a16="http://schemas.microsoft.com/office/drawing/2014/main" id="{0601FA43-A512-4014-B93E-78548B0BA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78">
              <a:extLst>
                <a:ext uri="{FF2B5EF4-FFF2-40B4-BE49-F238E27FC236}">
                  <a16:creationId xmlns:a16="http://schemas.microsoft.com/office/drawing/2014/main" id="{7D4F5E76-6BBC-45D4-86C9-BAD934D47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79">
              <a:extLst>
                <a:ext uri="{FF2B5EF4-FFF2-40B4-BE49-F238E27FC236}">
                  <a16:creationId xmlns:a16="http://schemas.microsoft.com/office/drawing/2014/main" id="{3B9EFBCC-0254-4014-A4E3-2216144CF34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0">
              <a:extLst>
                <a:ext uri="{FF2B5EF4-FFF2-40B4-BE49-F238E27FC236}">
                  <a16:creationId xmlns:a16="http://schemas.microsoft.com/office/drawing/2014/main" id="{65E4019B-B7A6-4B2E-95D1-17D3D9CF7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1">
              <a:extLst>
                <a:ext uri="{FF2B5EF4-FFF2-40B4-BE49-F238E27FC236}">
                  <a16:creationId xmlns:a16="http://schemas.microsoft.com/office/drawing/2014/main" id="{BC4FE859-3F7A-4F8C-A8F9-060431B7AC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2">
              <a:extLst>
                <a:ext uri="{FF2B5EF4-FFF2-40B4-BE49-F238E27FC236}">
                  <a16:creationId xmlns:a16="http://schemas.microsoft.com/office/drawing/2014/main" id="{FF7284C6-C2F1-4121-A417-B061D2AE28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3">
              <a:extLst>
                <a:ext uri="{FF2B5EF4-FFF2-40B4-BE49-F238E27FC236}">
                  <a16:creationId xmlns:a16="http://schemas.microsoft.com/office/drawing/2014/main" id="{4A9957ED-4A57-417C-B55B-77165E6F99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4">
              <a:extLst>
                <a:ext uri="{FF2B5EF4-FFF2-40B4-BE49-F238E27FC236}">
                  <a16:creationId xmlns:a16="http://schemas.microsoft.com/office/drawing/2014/main" id="{04A1ACBE-9F79-43EC-B067-5010C2B733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5">
              <a:extLst>
                <a:ext uri="{FF2B5EF4-FFF2-40B4-BE49-F238E27FC236}">
                  <a16:creationId xmlns:a16="http://schemas.microsoft.com/office/drawing/2014/main" id="{A92D34D3-EAF4-4F09-88B7-F7E9146DB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86">
              <a:extLst>
                <a:ext uri="{FF2B5EF4-FFF2-40B4-BE49-F238E27FC236}">
                  <a16:creationId xmlns:a16="http://schemas.microsoft.com/office/drawing/2014/main" id="{B18A6CAC-64E1-41C9-B9DD-665D38FBDB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7">
              <a:extLst>
                <a:ext uri="{FF2B5EF4-FFF2-40B4-BE49-F238E27FC236}">
                  <a16:creationId xmlns:a16="http://schemas.microsoft.com/office/drawing/2014/main" id="{9DFC3E9E-5111-41CD-8F46-8DD2A45F5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488">
              <a:extLst>
                <a:ext uri="{FF2B5EF4-FFF2-40B4-BE49-F238E27FC236}">
                  <a16:creationId xmlns:a16="http://schemas.microsoft.com/office/drawing/2014/main" id="{E2481D48-A31E-44CB-B753-69982A83D0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489">
              <a:extLst>
                <a:ext uri="{FF2B5EF4-FFF2-40B4-BE49-F238E27FC236}">
                  <a16:creationId xmlns:a16="http://schemas.microsoft.com/office/drawing/2014/main" id="{C5EC122D-382F-40CF-B8EE-98405BFBBB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490">
              <a:extLst>
                <a:ext uri="{FF2B5EF4-FFF2-40B4-BE49-F238E27FC236}">
                  <a16:creationId xmlns:a16="http://schemas.microsoft.com/office/drawing/2014/main" id="{768F646E-3D24-44CE-B331-3AD3E7B00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485">
              <a:extLst>
                <a:ext uri="{FF2B5EF4-FFF2-40B4-BE49-F238E27FC236}">
                  <a16:creationId xmlns:a16="http://schemas.microsoft.com/office/drawing/2014/main" id="{AECB5837-A9E0-4354-88BF-65B39964B650}"/>
                </a:ext>
              </a:extLst>
            </p:cNvPr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" name="群組中 39">
            <a:extLst>
              <a:ext uri="{FF2B5EF4-FFF2-40B4-BE49-F238E27FC236}">
                <a16:creationId xmlns:a16="http://schemas.microsoft.com/office/drawing/2014/main" id="{1E16E051-FAF4-42F7-8F8A-5CF1A6360B40}"/>
              </a:ext>
            </a:extLst>
          </p:cNvPr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5" name="手繪多邊形 28">
              <a:extLst>
                <a:ext uri="{FF2B5EF4-FFF2-40B4-BE49-F238E27FC236}">
                  <a16:creationId xmlns:a16="http://schemas.microsoft.com/office/drawing/2014/main" id="{C5409485-23FC-47B8-B761-9D6B409E970B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29">
              <a:extLst>
                <a:ext uri="{FF2B5EF4-FFF2-40B4-BE49-F238E27FC236}">
                  <a16:creationId xmlns:a16="http://schemas.microsoft.com/office/drawing/2014/main" id="{23301A7C-71BE-462A-BACD-7AA895B9FE6C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0">
              <a:extLst>
                <a:ext uri="{FF2B5EF4-FFF2-40B4-BE49-F238E27FC236}">
                  <a16:creationId xmlns:a16="http://schemas.microsoft.com/office/drawing/2014/main" id="{F71934E5-0490-42B3-865A-CCE4462512E8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1">
              <a:extLst>
                <a:ext uri="{FF2B5EF4-FFF2-40B4-BE49-F238E27FC236}">
                  <a16:creationId xmlns:a16="http://schemas.microsoft.com/office/drawing/2014/main" id="{A66F48C3-294B-4CB3-A407-D6C78080A675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32">
              <a:extLst>
                <a:ext uri="{FF2B5EF4-FFF2-40B4-BE49-F238E27FC236}">
                  <a16:creationId xmlns:a16="http://schemas.microsoft.com/office/drawing/2014/main" id="{8B3CA4D4-7515-425C-A460-B57080F28B3E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33">
              <a:extLst>
                <a:ext uri="{FF2B5EF4-FFF2-40B4-BE49-F238E27FC236}">
                  <a16:creationId xmlns:a16="http://schemas.microsoft.com/office/drawing/2014/main" id="{6CA8F83C-32DB-4893-AFD2-A8B976B5719B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34">
              <a:extLst>
                <a:ext uri="{FF2B5EF4-FFF2-40B4-BE49-F238E27FC236}">
                  <a16:creationId xmlns:a16="http://schemas.microsoft.com/office/drawing/2014/main" id="{BC41B0F5-8AA7-47AE-B598-7EC7E5B37322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5">
              <a:extLst>
                <a:ext uri="{FF2B5EF4-FFF2-40B4-BE49-F238E27FC236}">
                  <a16:creationId xmlns:a16="http://schemas.microsoft.com/office/drawing/2014/main" id="{14AE85B8-AAEC-4639-90A4-661D70FE85D5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3" name="手繪多邊形 500">
            <a:extLst>
              <a:ext uri="{FF2B5EF4-FFF2-40B4-BE49-F238E27FC236}">
                <a16:creationId xmlns:a16="http://schemas.microsoft.com/office/drawing/2014/main" id="{AB00CC71-0CF7-456B-9F15-EE37A8250816}"/>
              </a:ext>
            </a:extLst>
          </p:cNvPr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4" name="群組中 49">
            <a:extLst>
              <a:ext uri="{FF2B5EF4-FFF2-40B4-BE49-F238E27FC236}">
                <a16:creationId xmlns:a16="http://schemas.microsoft.com/office/drawing/2014/main" id="{6934E1CE-C618-4429-8EA9-B42B5681249F}"/>
              </a:ext>
            </a:extLst>
          </p:cNvPr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5" name="手繪多邊形 36">
              <a:extLst>
                <a:ext uri="{FF2B5EF4-FFF2-40B4-BE49-F238E27FC236}">
                  <a16:creationId xmlns:a16="http://schemas.microsoft.com/office/drawing/2014/main" id="{F986BD91-4112-46EE-AF23-A84F6ECB55D3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37">
              <a:extLst>
                <a:ext uri="{FF2B5EF4-FFF2-40B4-BE49-F238E27FC236}">
                  <a16:creationId xmlns:a16="http://schemas.microsoft.com/office/drawing/2014/main" id="{B72111C4-3A5A-412F-A1DB-89309956C537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38">
              <a:extLst>
                <a:ext uri="{FF2B5EF4-FFF2-40B4-BE49-F238E27FC236}">
                  <a16:creationId xmlns:a16="http://schemas.microsoft.com/office/drawing/2014/main" id="{31850A95-2F2B-49F8-8049-2A1E8EDDFD7A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39">
              <a:extLst>
                <a:ext uri="{FF2B5EF4-FFF2-40B4-BE49-F238E27FC236}">
                  <a16:creationId xmlns:a16="http://schemas.microsoft.com/office/drawing/2014/main" id="{FE0E0D63-DD6C-47A1-BC7F-3AB268885AFE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40">
              <a:extLst>
                <a:ext uri="{FF2B5EF4-FFF2-40B4-BE49-F238E27FC236}">
                  <a16:creationId xmlns:a16="http://schemas.microsoft.com/office/drawing/2014/main" id="{54160E03-3AFB-43E5-9594-D23136ECBB98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41">
              <a:extLst>
                <a:ext uri="{FF2B5EF4-FFF2-40B4-BE49-F238E27FC236}">
                  <a16:creationId xmlns:a16="http://schemas.microsoft.com/office/drawing/2014/main" id="{935A4BB0-ACE9-4F47-9BF2-990B15CCE9E8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42">
              <a:extLst>
                <a:ext uri="{FF2B5EF4-FFF2-40B4-BE49-F238E27FC236}">
                  <a16:creationId xmlns:a16="http://schemas.microsoft.com/office/drawing/2014/main" id="{19E0A57B-6590-4F7A-A1F0-18A3E635A634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43">
              <a:extLst>
                <a:ext uri="{FF2B5EF4-FFF2-40B4-BE49-F238E27FC236}">
                  <a16:creationId xmlns:a16="http://schemas.microsoft.com/office/drawing/2014/main" id="{F2FF9AF3-42D7-432E-AC71-25184553B92B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63" name="手繪多邊形 413">
            <a:extLst>
              <a:ext uri="{FF2B5EF4-FFF2-40B4-BE49-F238E27FC236}">
                <a16:creationId xmlns:a16="http://schemas.microsoft.com/office/drawing/2014/main" id="{2B81C011-7135-4955-86ED-40506215D8DE}"/>
              </a:ext>
            </a:extLst>
          </p:cNvPr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4" name="手繪多邊形 414">
            <a:extLst>
              <a:ext uri="{FF2B5EF4-FFF2-40B4-BE49-F238E27FC236}">
                <a16:creationId xmlns:a16="http://schemas.microsoft.com/office/drawing/2014/main" id="{FFFD9EBB-B36A-4E93-9784-06A659E408F8}"/>
              </a:ext>
            </a:extLst>
          </p:cNvPr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5" name="群組中 5">
            <a:extLst>
              <a:ext uri="{FF2B5EF4-FFF2-40B4-BE49-F238E27FC236}">
                <a16:creationId xmlns:a16="http://schemas.microsoft.com/office/drawing/2014/main" id="{A8A61F35-2F31-406D-9D24-83B994041E8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6" name="手繪多邊形 6">
              <a:extLst>
                <a:ext uri="{FF2B5EF4-FFF2-40B4-BE49-F238E27FC236}">
                  <a16:creationId xmlns:a16="http://schemas.microsoft.com/office/drawing/2014/main" id="{EDEA93C7-0068-4BF7-8DC9-B7CA68B84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7">
              <a:extLst>
                <a:ext uri="{FF2B5EF4-FFF2-40B4-BE49-F238E27FC236}">
                  <a16:creationId xmlns:a16="http://schemas.microsoft.com/office/drawing/2014/main" id="{178F4A8F-BC25-4EA8-BC30-BFB9700C24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8">
              <a:extLst>
                <a:ext uri="{FF2B5EF4-FFF2-40B4-BE49-F238E27FC236}">
                  <a16:creationId xmlns:a16="http://schemas.microsoft.com/office/drawing/2014/main" id="{2B04FD26-7F7F-478F-8F15-B0C33A932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9">
              <a:extLst>
                <a:ext uri="{FF2B5EF4-FFF2-40B4-BE49-F238E27FC236}">
                  <a16:creationId xmlns:a16="http://schemas.microsoft.com/office/drawing/2014/main" id="{C07D8B2C-1C87-426A-9688-251DE9AB1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0">
              <a:extLst>
                <a:ext uri="{FF2B5EF4-FFF2-40B4-BE49-F238E27FC236}">
                  <a16:creationId xmlns:a16="http://schemas.microsoft.com/office/drawing/2014/main" id="{0F533E7C-E3CD-437B-B635-0B4BD165F8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1">
              <a:extLst>
                <a:ext uri="{FF2B5EF4-FFF2-40B4-BE49-F238E27FC236}">
                  <a16:creationId xmlns:a16="http://schemas.microsoft.com/office/drawing/2014/main" id="{7870EB5B-0D67-4E08-9E89-FDCEDBEE2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2">
              <a:extLst>
                <a:ext uri="{FF2B5EF4-FFF2-40B4-BE49-F238E27FC236}">
                  <a16:creationId xmlns:a16="http://schemas.microsoft.com/office/drawing/2014/main" id="{8EF1F9AB-5D4B-490A-B63A-AA9F1D835B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">
              <a:extLst>
                <a:ext uri="{FF2B5EF4-FFF2-40B4-BE49-F238E27FC236}">
                  <a16:creationId xmlns:a16="http://schemas.microsoft.com/office/drawing/2014/main" id="{69DFDE48-79CB-4BC1-B0D0-7D06DC5B41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4">
              <a:extLst>
                <a:ext uri="{FF2B5EF4-FFF2-40B4-BE49-F238E27FC236}">
                  <a16:creationId xmlns:a16="http://schemas.microsoft.com/office/drawing/2014/main" id="{D1E4F1EB-9CCD-4E3B-A863-5303C917F7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5">
              <a:extLst>
                <a:ext uri="{FF2B5EF4-FFF2-40B4-BE49-F238E27FC236}">
                  <a16:creationId xmlns:a16="http://schemas.microsoft.com/office/drawing/2014/main" id="{2D7CE0A4-E0B6-4392-AA6F-65F76E8249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6">
              <a:extLst>
                <a:ext uri="{FF2B5EF4-FFF2-40B4-BE49-F238E27FC236}">
                  <a16:creationId xmlns:a16="http://schemas.microsoft.com/office/drawing/2014/main" id="{AE3299EF-6C7F-4888-ADFE-09D13A4948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7">
              <a:extLst>
                <a:ext uri="{FF2B5EF4-FFF2-40B4-BE49-F238E27FC236}">
                  <a16:creationId xmlns:a16="http://schemas.microsoft.com/office/drawing/2014/main" id="{752A4C7A-F156-423A-95AE-D1885B721D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8">
              <a:extLst>
                <a:ext uri="{FF2B5EF4-FFF2-40B4-BE49-F238E27FC236}">
                  <a16:creationId xmlns:a16="http://schemas.microsoft.com/office/drawing/2014/main" id="{F1BE5557-4F4C-4510-9F48-1FFFA9C4B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9">
              <a:extLst>
                <a:ext uri="{FF2B5EF4-FFF2-40B4-BE49-F238E27FC236}">
                  <a16:creationId xmlns:a16="http://schemas.microsoft.com/office/drawing/2014/main" id="{402B6766-60CB-4CB8-82DB-8C8A6969D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0">
              <a:extLst>
                <a:ext uri="{FF2B5EF4-FFF2-40B4-BE49-F238E27FC236}">
                  <a16:creationId xmlns:a16="http://schemas.microsoft.com/office/drawing/2014/main" id="{5D5271F0-AB0E-4D7F-8658-109FC8DCF2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21">
              <a:extLst>
                <a:ext uri="{FF2B5EF4-FFF2-40B4-BE49-F238E27FC236}">
                  <a16:creationId xmlns:a16="http://schemas.microsoft.com/office/drawing/2014/main" id="{E5B37CB0-E53D-4807-8208-7E196992D5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22">
              <a:extLst>
                <a:ext uri="{FF2B5EF4-FFF2-40B4-BE49-F238E27FC236}">
                  <a16:creationId xmlns:a16="http://schemas.microsoft.com/office/drawing/2014/main" id="{0611BF29-CA1D-4082-92C2-989C21351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23">
              <a:extLst>
                <a:ext uri="{FF2B5EF4-FFF2-40B4-BE49-F238E27FC236}">
                  <a16:creationId xmlns:a16="http://schemas.microsoft.com/office/drawing/2014/main" id="{4B4CAA38-82C3-4065-8326-4DF2B4E6E2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24">
              <a:extLst>
                <a:ext uri="{FF2B5EF4-FFF2-40B4-BE49-F238E27FC236}">
                  <a16:creationId xmlns:a16="http://schemas.microsoft.com/office/drawing/2014/main" id="{1A8A56E6-E5CB-4313-AB7B-58658D726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5" name="群組中 33">
            <a:extLst>
              <a:ext uri="{FF2B5EF4-FFF2-40B4-BE49-F238E27FC236}">
                <a16:creationId xmlns:a16="http://schemas.microsoft.com/office/drawing/2014/main" id="{B8016A32-21F5-4AE4-8873-005C659EEC1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6" name="手繪多邊形 34">
              <a:extLst>
                <a:ext uri="{FF2B5EF4-FFF2-40B4-BE49-F238E27FC236}">
                  <a16:creationId xmlns:a16="http://schemas.microsoft.com/office/drawing/2014/main" id="{3161D2A6-C344-4591-86E8-8EF4582008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35">
              <a:extLst>
                <a:ext uri="{FF2B5EF4-FFF2-40B4-BE49-F238E27FC236}">
                  <a16:creationId xmlns:a16="http://schemas.microsoft.com/office/drawing/2014/main" id="{E7EF592A-F831-4B3F-9400-DBEE77926C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36">
              <a:extLst>
                <a:ext uri="{FF2B5EF4-FFF2-40B4-BE49-F238E27FC236}">
                  <a16:creationId xmlns:a16="http://schemas.microsoft.com/office/drawing/2014/main" id="{627A2561-A7C0-4E07-AA6C-7F1717E94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37">
              <a:extLst>
                <a:ext uri="{FF2B5EF4-FFF2-40B4-BE49-F238E27FC236}">
                  <a16:creationId xmlns:a16="http://schemas.microsoft.com/office/drawing/2014/main" id="{3736861C-A3AF-46F0-8893-61BC5F8051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38">
              <a:extLst>
                <a:ext uri="{FF2B5EF4-FFF2-40B4-BE49-F238E27FC236}">
                  <a16:creationId xmlns:a16="http://schemas.microsoft.com/office/drawing/2014/main" id="{D6422562-429A-4DA4-99FF-2DB6388510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1" name="群組中 43">
            <a:extLst>
              <a:ext uri="{FF2B5EF4-FFF2-40B4-BE49-F238E27FC236}">
                <a16:creationId xmlns:a16="http://schemas.microsoft.com/office/drawing/2014/main" id="{6C2661E3-CF09-4733-9A97-04F5B024A74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92" name="手繪多邊形 44">
              <a:extLst>
                <a:ext uri="{FF2B5EF4-FFF2-40B4-BE49-F238E27FC236}">
                  <a16:creationId xmlns:a16="http://schemas.microsoft.com/office/drawing/2014/main" id="{34234752-FE14-4C9F-B66C-6E5AE696A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5">
              <a:extLst>
                <a:ext uri="{FF2B5EF4-FFF2-40B4-BE49-F238E27FC236}">
                  <a16:creationId xmlns:a16="http://schemas.microsoft.com/office/drawing/2014/main" id="{59947C1F-0C49-4C5A-B94C-D3C0938862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46">
              <a:extLst>
                <a:ext uri="{FF2B5EF4-FFF2-40B4-BE49-F238E27FC236}">
                  <a16:creationId xmlns:a16="http://schemas.microsoft.com/office/drawing/2014/main" id="{084B8113-23C1-475A-9093-7A1A600CC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手繪多邊形 47">
              <a:extLst>
                <a:ext uri="{FF2B5EF4-FFF2-40B4-BE49-F238E27FC236}">
                  <a16:creationId xmlns:a16="http://schemas.microsoft.com/office/drawing/2014/main" id="{94A0420E-2E22-4A7E-986F-5841645EB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48">
              <a:extLst>
                <a:ext uri="{FF2B5EF4-FFF2-40B4-BE49-F238E27FC236}">
                  <a16:creationId xmlns:a16="http://schemas.microsoft.com/office/drawing/2014/main" id="{A1C656A7-DC1E-4709-9340-C23837996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49">
              <a:extLst>
                <a:ext uri="{FF2B5EF4-FFF2-40B4-BE49-F238E27FC236}">
                  <a16:creationId xmlns:a16="http://schemas.microsoft.com/office/drawing/2014/main" id="{DF100637-DC13-4B2E-BE39-527C44B68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" name="群組中 93">
            <a:extLst>
              <a:ext uri="{FF2B5EF4-FFF2-40B4-BE49-F238E27FC236}">
                <a16:creationId xmlns:a16="http://schemas.microsoft.com/office/drawing/2014/main" id="{A8746CA8-F630-4930-AFB6-11931BF12F35}"/>
              </a:ext>
            </a:extLst>
          </p:cNvPr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9" name="手繪多邊形 34">
              <a:extLst>
                <a:ext uri="{FF2B5EF4-FFF2-40B4-BE49-F238E27FC236}">
                  <a16:creationId xmlns:a16="http://schemas.microsoft.com/office/drawing/2014/main" id="{4E052442-593B-4359-A050-956407993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35">
              <a:extLst>
                <a:ext uri="{FF2B5EF4-FFF2-40B4-BE49-F238E27FC236}">
                  <a16:creationId xmlns:a16="http://schemas.microsoft.com/office/drawing/2014/main" id="{BA95A8F5-96F9-4025-B815-27C2E1997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36">
              <a:extLst>
                <a:ext uri="{FF2B5EF4-FFF2-40B4-BE49-F238E27FC236}">
                  <a16:creationId xmlns:a16="http://schemas.microsoft.com/office/drawing/2014/main" id="{C64D7211-801C-4304-9EE2-83A589FCCB6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38">
              <a:extLst>
                <a:ext uri="{FF2B5EF4-FFF2-40B4-BE49-F238E27FC236}">
                  <a16:creationId xmlns:a16="http://schemas.microsoft.com/office/drawing/2014/main" id="{8ABEE0CB-F97F-4E6F-934C-A4E379AD1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3" name="群組中 43">
            <a:extLst>
              <a:ext uri="{FF2B5EF4-FFF2-40B4-BE49-F238E27FC236}">
                <a16:creationId xmlns:a16="http://schemas.microsoft.com/office/drawing/2014/main" id="{D0822A1C-C8A9-474E-9CD7-EFC64DBCE35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4" name="手繪多邊形 44">
              <a:extLst>
                <a:ext uri="{FF2B5EF4-FFF2-40B4-BE49-F238E27FC236}">
                  <a16:creationId xmlns:a16="http://schemas.microsoft.com/office/drawing/2014/main" id="{1704C81A-84A3-453D-8755-C7075C1A9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5">
              <a:extLst>
                <a:ext uri="{FF2B5EF4-FFF2-40B4-BE49-F238E27FC236}">
                  <a16:creationId xmlns:a16="http://schemas.microsoft.com/office/drawing/2014/main" id="{9F81EAA2-38CE-4EFD-BB33-AB7159420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46">
              <a:extLst>
                <a:ext uri="{FF2B5EF4-FFF2-40B4-BE49-F238E27FC236}">
                  <a16:creationId xmlns:a16="http://schemas.microsoft.com/office/drawing/2014/main" id="{4BDE0899-A1B6-46BA-B3AB-DA1045B8F6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47">
              <a:extLst>
                <a:ext uri="{FF2B5EF4-FFF2-40B4-BE49-F238E27FC236}">
                  <a16:creationId xmlns:a16="http://schemas.microsoft.com/office/drawing/2014/main" id="{958D70BA-1FDE-4BE9-A3D5-8009CB28C4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48">
              <a:extLst>
                <a:ext uri="{FF2B5EF4-FFF2-40B4-BE49-F238E27FC236}">
                  <a16:creationId xmlns:a16="http://schemas.microsoft.com/office/drawing/2014/main" id="{46769ED1-10C7-4FBB-8442-86CFA7C9E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49">
              <a:extLst>
                <a:ext uri="{FF2B5EF4-FFF2-40B4-BE49-F238E27FC236}">
                  <a16:creationId xmlns:a16="http://schemas.microsoft.com/office/drawing/2014/main" id="{15331DEC-368D-44A3-A5F1-4E0308F5AE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0" name="群組中 105">
            <a:extLst>
              <a:ext uri="{FF2B5EF4-FFF2-40B4-BE49-F238E27FC236}">
                <a16:creationId xmlns:a16="http://schemas.microsoft.com/office/drawing/2014/main" id="{5C1825D7-FE75-47EC-893A-D764D4D6BF9E}"/>
              </a:ext>
            </a:extLst>
          </p:cNvPr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11" name="手繪多邊形 28">
              <a:extLst>
                <a:ext uri="{FF2B5EF4-FFF2-40B4-BE49-F238E27FC236}">
                  <a16:creationId xmlns:a16="http://schemas.microsoft.com/office/drawing/2014/main" id="{9446181A-A0F4-4FFE-AA7A-CB0091BD73D5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29">
              <a:extLst>
                <a:ext uri="{FF2B5EF4-FFF2-40B4-BE49-F238E27FC236}">
                  <a16:creationId xmlns:a16="http://schemas.microsoft.com/office/drawing/2014/main" id="{046EAC93-168C-4315-89BF-302C69264514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0">
              <a:extLst>
                <a:ext uri="{FF2B5EF4-FFF2-40B4-BE49-F238E27FC236}">
                  <a16:creationId xmlns:a16="http://schemas.microsoft.com/office/drawing/2014/main" id="{3CA9E491-0DD9-4094-BED4-71DE19FA423D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1">
              <a:extLst>
                <a:ext uri="{FF2B5EF4-FFF2-40B4-BE49-F238E27FC236}">
                  <a16:creationId xmlns:a16="http://schemas.microsoft.com/office/drawing/2014/main" id="{4E3C2A60-B1F7-4421-9E8B-A427E4BCC24B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32">
              <a:extLst>
                <a:ext uri="{FF2B5EF4-FFF2-40B4-BE49-F238E27FC236}">
                  <a16:creationId xmlns:a16="http://schemas.microsoft.com/office/drawing/2014/main" id="{AC6550D0-5B8C-4FFD-A9C0-6490DC11F505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33">
              <a:extLst>
                <a:ext uri="{FF2B5EF4-FFF2-40B4-BE49-F238E27FC236}">
                  <a16:creationId xmlns:a16="http://schemas.microsoft.com/office/drawing/2014/main" id="{5A8E3F6D-633E-4537-87C6-0C26A6539C13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34">
              <a:extLst>
                <a:ext uri="{FF2B5EF4-FFF2-40B4-BE49-F238E27FC236}">
                  <a16:creationId xmlns:a16="http://schemas.microsoft.com/office/drawing/2014/main" id="{0F23436F-D8CD-47F7-BE2B-03F996C75F17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35">
              <a:extLst>
                <a:ext uri="{FF2B5EF4-FFF2-40B4-BE49-F238E27FC236}">
                  <a16:creationId xmlns:a16="http://schemas.microsoft.com/office/drawing/2014/main" id="{0FC8ACE2-CBD8-4A55-B9B2-163AC4A83139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" name="手繪多邊形 8">
            <a:extLst>
              <a:ext uri="{FF2B5EF4-FFF2-40B4-BE49-F238E27FC236}">
                <a16:creationId xmlns:a16="http://schemas.microsoft.com/office/drawing/2014/main" id="{DB1F9230-ABC3-4637-A465-40A933A8FEAB}"/>
              </a:ext>
            </a:extLst>
          </p:cNvPr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20" name="手繪多邊形 115">
            <a:extLst>
              <a:ext uri="{FF2B5EF4-FFF2-40B4-BE49-F238E27FC236}">
                <a16:creationId xmlns:a16="http://schemas.microsoft.com/office/drawing/2014/main" id="{EDB0B44B-A4FF-4C31-9A9C-216F26F052CE}"/>
              </a:ext>
            </a:extLst>
          </p:cNvPr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21" name="群組中 116">
            <a:extLst>
              <a:ext uri="{FF2B5EF4-FFF2-40B4-BE49-F238E27FC236}">
                <a16:creationId xmlns:a16="http://schemas.microsoft.com/office/drawing/2014/main" id="{FD02364B-989F-4D61-9171-B3FDF52C3767}"/>
              </a:ext>
            </a:extLst>
          </p:cNvPr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22" name="手繪多邊形 324">
              <a:extLst>
                <a:ext uri="{FF2B5EF4-FFF2-40B4-BE49-F238E27FC236}">
                  <a16:creationId xmlns:a16="http://schemas.microsoft.com/office/drawing/2014/main" id="{B792EC93-3486-4A3E-B34D-0236D77D93DE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5">
              <a:extLst>
                <a:ext uri="{FF2B5EF4-FFF2-40B4-BE49-F238E27FC236}">
                  <a16:creationId xmlns:a16="http://schemas.microsoft.com/office/drawing/2014/main" id="{8D7959B1-D490-44E1-9DCA-2AAC07846EE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26">
              <a:extLst>
                <a:ext uri="{FF2B5EF4-FFF2-40B4-BE49-F238E27FC236}">
                  <a16:creationId xmlns:a16="http://schemas.microsoft.com/office/drawing/2014/main" id="{960004DB-9FAB-4541-8FD2-8CD6A3E40BF7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27">
              <a:extLst>
                <a:ext uri="{FF2B5EF4-FFF2-40B4-BE49-F238E27FC236}">
                  <a16:creationId xmlns:a16="http://schemas.microsoft.com/office/drawing/2014/main" id="{2C3ED56D-4DCB-4706-AB76-720E2A856AC3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28">
              <a:extLst>
                <a:ext uri="{FF2B5EF4-FFF2-40B4-BE49-F238E27FC236}">
                  <a16:creationId xmlns:a16="http://schemas.microsoft.com/office/drawing/2014/main" id="{24912E99-B2CD-48D5-A48A-1359D73192A4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29">
              <a:extLst>
                <a:ext uri="{FF2B5EF4-FFF2-40B4-BE49-F238E27FC236}">
                  <a16:creationId xmlns:a16="http://schemas.microsoft.com/office/drawing/2014/main" id="{4F619DC3-8AB8-4C0F-82CF-4EA0895AD12C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0">
              <a:extLst>
                <a:ext uri="{FF2B5EF4-FFF2-40B4-BE49-F238E27FC236}">
                  <a16:creationId xmlns:a16="http://schemas.microsoft.com/office/drawing/2014/main" id="{9EF2D6AC-1AC1-4340-BE4F-1ECC57F244EA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1">
              <a:extLst>
                <a:ext uri="{FF2B5EF4-FFF2-40B4-BE49-F238E27FC236}">
                  <a16:creationId xmlns:a16="http://schemas.microsoft.com/office/drawing/2014/main" id="{1CFB3B42-4B02-4F35-B022-5FEF2E89B42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2">
              <a:extLst>
                <a:ext uri="{FF2B5EF4-FFF2-40B4-BE49-F238E27FC236}">
                  <a16:creationId xmlns:a16="http://schemas.microsoft.com/office/drawing/2014/main" id="{929D89A3-D900-469D-9CE4-4D98CCE8B82F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3">
              <a:extLst>
                <a:ext uri="{FF2B5EF4-FFF2-40B4-BE49-F238E27FC236}">
                  <a16:creationId xmlns:a16="http://schemas.microsoft.com/office/drawing/2014/main" id="{4A32C08D-FCB6-4536-9451-6B6162E7D80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4">
              <a:extLst>
                <a:ext uri="{FF2B5EF4-FFF2-40B4-BE49-F238E27FC236}">
                  <a16:creationId xmlns:a16="http://schemas.microsoft.com/office/drawing/2014/main" id="{034F96A4-821F-42E1-9CEA-DA51C967484D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5">
              <a:extLst>
                <a:ext uri="{FF2B5EF4-FFF2-40B4-BE49-F238E27FC236}">
                  <a16:creationId xmlns:a16="http://schemas.microsoft.com/office/drawing/2014/main" id="{C76C8F12-51D7-4DF7-86D9-634CA8FFA7B3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36">
              <a:extLst>
                <a:ext uri="{FF2B5EF4-FFF2-40B4-BE49-F238E27FC236}">
                  <a16:creationId xmlns:a16="http://schemas.microsoft.com/office/drawing/2014/main" id="{867501AD-3C15-4B68-B781-EB02283F1557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37">
              <a:extLst>
                <a:ext uri="{FF2B5EF4-FFF2-40B4-BE49-F238E27FC236}">
                  <a16:creationId xmlns:a16="http://schemas.microsoft.com/office/drawing/2014/main" id="{4908A20B-65D7-490F-94DC-AE3F183C7629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38">
              <a:extLst>
                <a:ext uri="{FF2B5EF4-FFF2-40B4-BE49-F238E27FC236}">
                  <a16:creationId xmlns:a16="http://schemas.microsoft.com/office/drawing/2014/main" id="{F065647A-D5F8-423F-8471-8E2C6656B103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39">
              <a:extLst>
                <a:ext uri="{FF2B5EF4-FFF2-40B4-BE49-F238E27FC236}">
                  <a16:creationId xmlns:a16="http://schemas.microsoft.com/office/drawing/2014/main" id="{92832054-5D19-4750-B947-C71143F8B45D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0">
              <a:extLst>
                <a:ext uri="{FF2B5EF4-FFF2-40B4-BE49-F238E27FC236}">
                  <a16:creationId xmlns:a16="http://schemas.microsoft.com/office/drawing/2014/main" id="{CD17B8A6-1D3A-4767-BCD7-CB224588D0E7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1">
              <a:extLst>
                <a:ext uri="{FF2B5EF4-FFF2-40B4-BE49-F238E27FC236}">
                  <a16:creationId xmlns:a16="http://schemas.microsoft.com/office/drawing/2014/main" id="{9C900F91-3A37-4B6E-8B10-AFD1C1F64656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2">
              <a:extLst>
                <a:ext uri="{FF2B5EF4-FFF2-40B4-BE49-F238E27FC236}">
                  <a16:creationId xmlns:a16="http://schemas.microsoft.com/office/drawing/2014/main" id="{100DEF2D-41BA-420C-8C53-0D9589B6A443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3">
              <a:extLst>
                <a:ext uri="{FF2B5EF4-FFF2-40B4-BE49-F238E27FC236}">
                  <a16:creationId xmlns:a16="http://schemas.microsoft.com/office/drawing/2014/main" id="{A07E1025-3C15-4D49-A8FC-6FFA453C2F16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4">
              <a:extLst>
                <a:ext uri="{FF2B5EF4-FFF2-40B4-BE49-F238E27FC236}">
                  <a16:creationId xmlns:a16="http://schemas.microsoft.com/office/drawing/2014/main" id="{CA9BA80E-37CE-4ED7-80F1-0F8CDC8F8951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5">
              <a:extLst>
                <a:ext uri="{FF2B5EF4-FFF2-40B4-BE49-F238E27FC236}">
                  <a16:creationId xmlns:a16="http://schemas.microsoft.com/office/drawing/2014/main" id="{8D79997B-CCAF-49A3-B6DB-7932FFCB5487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46">
              <a:extLst>
                <a:ext uri="{FF2B5EF4-FFF2-40B4-BE49-F238E27FC236}">
                  <a16:creationId xmlns:a16="http://schemas.microsoft.com/office/drawing/2014/main" id="{5AB37ECE-4ED0-4C65-B6AE-FCC1088D4357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47">
              <a:extLst>
                <a:ext uri="{FF2B5EF4-FFF2-40B4-BE49-F238E27FC236}">
                  <a16:creationId xmlns:a16="http://schemas.microsoft.com/office/drawing/2014/main" id="{A1285CA2-5BBF-427C-970A-101758FCB3E3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348">
              <a:extLst>
                <a:ext uri="{FF2B5EF4-FFF2-40B4-BE49-F238E27FC236}">
                  <a16:creationId xmlns:a16="http://schemas.microsoft.com/office/drawing/2014/main" id="{79C37E22-067D-4D5B-B34A-7C3DF7E3E1FF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349">
              <a:extLst>
                <a:ext uri="{FF2B5EF4-FFF2-40B4-BE49-F238E27FC236}">
                  <a16:creationId xmlns:a16="http://schemas.microsoft.com/office/drawing/2014/main" id="{7721C8BE-579B-461D-872F-FC7D9712E306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332">
              <a:extLst>
                <a:ext uri="{FF2B5EF4-FFF2-40B4-BE49-F238E27FC236}">
                  <a16:creationId xmlns:a16="http://schemas.microsoft.com/office/drawing/2014/main" id="{67EB59BE-6841-447A-8232-D61BC48D204A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332">
              <a:extLst>
                <a:ext uri="{FF2B5EF4-FFF2-40B4-BE49-F238E27FC236}">
                  <a16:creationId xmlns:a16="http://schemas.microsoft.com/office/drawing/2014/main" id="{B62C19B4-EE06-4368-83F2-C2200A7F05D5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0" name="群組中 5">
            <a:extLst>
              <a:ext uri="{FF2B5EF4-FFF2-40B4-BE49-F238E27FC236}">
                <a16:creationId xmlns:a16="http://schemas.microsoft.com/office/drawing/2014/main" id="{F9D6754E-1D88-47E8-9765-E0716C974F8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51" name="手繪多邊形 6">
              <a:extLst>
                <a:ext uri="{FF2B5EF4-FFF2-40B4-BE49-F238E27FC236}">
                  <a16:creationId xmlns:a16="http://schemas.microsoft.com/office/drawing/2014/main" id="{EE767BB1-5388-42F4-9BB6-5E23212AE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7">
              <a:extLst>
                <a:ext uri="{FF2B5EF4-FFF2-40B4-BE49-F238E27FC236}">
                  <a16:creationId xmlns:a16="http://schemas.microsoft.com/office/drawing/2014/main" id="{F4CED0D7-75B9-4970-8E08-461E462E8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8">
              <a:extLst>
                <a:ext uri="{FF2B5EF4-FFF2-40B4-BE49-F238E27FC236}">
                  <a16:creationId xmlns:a16="http://schemas.microsoft.com/office/drawing/2014/main" id="{C642A662-E167-4A86-8BA9-51C5D193BB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9">
              <a:extLst>
                <a:ext uri="{FF2B5EF4-FFF2-40B4-BE49-F238E27FC236}">
                  <a16:creationId xmlns:a16="http://schemas.microsoft.com/office/drawing/2014/main" id="{CAD4FB2D-6331-4830-8018-385F0CF05C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0">
              <a:extLst>
                <a:ext uri="{FF2B5EF4-FFF2-40B4-BE49-F238E27FC236}">
                  <a16:creationId xmlns:a16="http://schemas.microsoft.com/office/drawing/2014/main" id="{9864FFEB-64F2-4C47-BB4B-8A1D81980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1">
              <a:extLst>
                <a:ext uri="{FF2B5EF4-FFF2-40B4-BE49-F238E27FC236}">
                  <a16:creationId xmlns:a16="http://schemas.microsoft.com/office/drawing/2014/main" id="{64D97557-2F6B-4662-87D4-41133BD5C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2">
              <a:extLst>
                <a:ext uri="{FF2B5EF4-FFF2-40B4-BE49-F238E27FC236}">
                  <a16:creationId xmlns:a16="http://schemas.microsoft.com/office/drawing/2014/main" id="{69070D1E-2E0F-490D-8396-7A40B66593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">
              <a:extLst>
                <a:ext uri="{FF2B5EF4-FFF2-40B4-BE49-F238E27FC236}">
                  <a16:creationId xmlns:a16="http://schemas.microsoft.com/office/drawing/2014/main" id="{5943C87C-49B8-4475-BEE9-CE8EA4547B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4">
              <a:extLst>
                <a:ext uri="{FF2B5EF4-FFF2-40B4-BE49-F238E27FC236}">
                  <a16:creationId xmlns:a16="http://schemas.microsoft.com/office/drawing/2014/main" id="{B260E135-1E26-44EA-BDAB-07A7407114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5">
              <a:extLst>
                <a:ext uri="{FF2B5EF4-FFF2-40B4-BE49-F238E27FC236}">
                  <a16:creationId xmlns:a16="http://schemas.microsoft.com/office/drawing/2014/main" id="{D62E258F-CF0D-4934-8A00-75417E27D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6">
              <a:extLst>
                <a:ext uri="{FF2B5EF4-FFF2-40B4-BE49-F238E27FC236}">
                  <a16:creationId xmlns:a16="http://schemas.microsoft.com/office/drawing/2014/main" id="{34C1E547-65AA-498A-8E1A-E406D8A231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7">
              <a:extLst>
                <a:ext uri="{FF2B5EF4-FFF2-40B4-BE49-F238E27FC236}">
                  <a16:creationId xmlns:a16="http://schemas.microsoft.com/office/drawing/2014/main" id="{6612F9CC-94B7-4635-A7CC-814D6F35A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8">
              <a:extLst>
                <a:ext uri="{FF2B5EF4-FFF2-40B4-BE49-F238E27FC236}">
                  <a16:creationId xmlns:a16="http://schemas.microsoft.com/office/drawing/2014/main" id="{6664D8F7-2D15-4E05-8DE4-0FEAB43719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9">
              <a:extLst>
                <a:ext uri="{FF2B5EF4-FFF2-40B4-BE49-F238E27FC236}">
                  <a16:creationId xmlns:a16="http://schemas.microsoft.com/office/drawing/2014/main" id="{CDE188A2-8549-4619-BC28-D6E6A852D8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0">
              <a:extLst>
                <a:ext uri="{FF2B5EF4-FFF2-40B4-BE49-F238E27FC236}">
                  <a16:creationId xmlns:a16="http://schemas.microsoft.com/office/drawing/2014/main" id="{817465B7-538F-425E-9476-F85EE19936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1">
              <a:extLst>
                <a:ext uri="{FF2B5EF4-FFF2-40B4-BE49-F238E27FC236}">
                  <a16:creationId xmlns:a16="http://schemas.microsoft.com/office/drawing/2014/main" id="{84366945-16E1-4098-A468-E177D0737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2">
              <a:extLst>
                <a:ext uri="{FF2B5EF4-FFF2-40B4-BE49-F238E27FC236}">
                  <a16:creationId xmlns:a16="http://schemas.microsoft.com/office/drawing/2014/main" id="{6EA23F1D-26FC-4D60-83C1-2783E3C5F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3">
              <a:extLst>
                <a:ext uri="{FF2B5EF4-FFF2-40B4-BE49-F238E27FC236}">
                  <a16:creationId xmlns:a16="http://schemas.microsoft.com/office/drawing/2014/main" id="{4FC19CC3-F40A-4486-8ABD-F85C6C5A0C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4">
              <a:extLst>
                <a:ext uri="{FF2B5EF4-FFF2-40B4-BE49-F238E27FC236}">
                  <a16:creationId xmlns:a16="http://schemas.microsoft.com/office/drawing/2014/main" id="{52EB816E-65F3-428F-8E4E-340123E8F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5">
              <a:extLst>
                <a:ext uri="{FF2B5EF4-FFF2-40B4-BE49-F238E27FC236}">
                  <a16:creationId xmlns:a16="http://schemas.microsoft.com/office/drawing/2014/main" id="{18344751-1293-4758-BA15-629CDC1B0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26">
              <a:extLst>
                <a:ext uri="{FF2B5EF4-FFF2-40B4-BE49-F238E27FC236}">
                  <a16:creationId xmlns:a16="http://schemas.microsoft.com/office/drawing/2014/main" id="{47C21B4F-7014-462D-A304-BB4DCAB63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27">
              <a:extLst>
                <a:ext uri="{FF2B5EF4-FFF2-40B4-BE49-F238E27FC236}">
                  <a16:creationId xmlns:a16="http://schemas.microsoft.com/office/drawing/2014/main" id="{BAA01133-7C3B-4E9B-9C13-08C77B18D8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28">
              <a:extLst>
                <a:ext uri="{FF2B5EF4-FFF2-40B4-BE49-F238E27FC236}">
                  <a16:creationId xmlns:a16="http://schemas.microsoft.com/office/drawing/2014/main" id="{EB2383F7-E86E-4EFD-9D2F-5AB2FE25A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29">
              <a:extLst>
                <a:ext uri="{FF2B5EF4-FFF2-40B4-BE49-F238E27FC236}">
                  <a16:creationId xmlns:a16="http://schemas.microsoft.com/office/drawing/2014/main" id="{39275C9A-3374-48AB-99C9-CFF098A9C1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5" name="群組中 64">
            <a:extLst>
              <a:ext uri="{FF2B5EF4-FFF2-40B4-BE49-F238E27FC236}">
                <a16:creationId xmlns:a16="http://schemas.microsoft.com/office/drawing/2014/main" id="{254B62A5-5AD2-4044-A84E-C7739A88AEA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6" name="手繪多邊形 65">
              <a:extLst>
                <a:ext uri="{FF2B5EF4-FFF2-40B4-BE49-F238E27FC236}">
                  <a16:creationId xmlns:a16="http://schemas.microsoft.com/office/drawing/2014/main" id="{7DD0A102-24A5-41BB-BEE2-AA221104FA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66">
              <a:extLst>
                <a:ext uri="{FF2B5EF4-FFF2-40B4-BE49-F238E27FC236}">
                  <a16:creationId xmlns:a16="http://schemas.microsoft.com/office/drawing/2014/main" id="{2D5AA435-CC18-40BA-A189-0B1D3CD385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67">
              <a:extLst>
                <a:ext uri="{FF2B5EF4-FFF2-40B4-BE49-F238E27FC236}">
                  <a16:creationId xmlns:a16="http://schemas.microsoft.com/office/drawing/2014/main" id="{BEEB202E-2C74-4396-B21B-987CB29FCD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68">
              <a:extLst>
                <a:ext uri="{FF2B5EF4-FFF2-40B4-BE49-F238E27FC236}">
                  <a16:creationId xmlns:a16="http://schemas.microsoft.com/office/drawing/2014/main" id="{13EC8169-9F9C-47F4-8C7A-1EC386543D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手繪多邊形 69">
              <a:extLst>
                <a:ext uri="{FF2B5EF4-FFF2-40B4-BE49-F238E27FC236}">
                  <a16:creationId xmlns:a16="http://schemas.microsoft.com/office/drawing/2014/main" id="{C51E48F5-1D80-4BF2-804E-CA9BA14C0E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0">
              <a:extLst>
                <a:ext uri="{FF2B5EF4-FFF2-40B4-BE49-F238E27FC236}">
                  <a16:creationId xmlns:a16="http://schemas.microsoft.com/office/drawing/2014/main" id="{05816E3D-53FF-4674-8DD8-DF5013A8A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1">
              <a:extLst>
                <a:ext uri="{FF2B5EF4-FFF2-40B4-BE49-F238E27FC236}">
                  <a16:creationId xmlns:a16="http://schemas.microsoft.com/office/drawing/2014/main" id="{9B0FA226-B356-48A3-B60B-17B4FDC65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2">
              <a:extLst>
                <a:ext uri="{FF2B5EF4-FFF2-40B4-BE49-F238E27FC236}">
                  <a16:creationId xmlns:a16="http://schemas.microsoft.com/office/drawing/2014/main" id="{0012701C-9284-47A0-9C8A-86193FCB0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38983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9269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4445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21725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5890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30712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42649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04409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1AFB4E-FC20-4CF9-8432-868B8D86A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0EEC797-4BC5-4441-8EE1-12130A7BF0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79D936-F81B-4A32-AC2A-6F0D1543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C4E62-283F-4624-B4EA-48E03B16672C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75548C5-3E0B-431C-8D84-C4EBEB62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25281A-28E5-4829-BF1F-9D0770C67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FC558-0A80-428F-9F2D-3E44DA46DB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641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7090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2023/10/3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01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30344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7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en-US" altLang="zh-TW"/>
          </a:p>
        </p:txBody>
      </p:sp>
      <p:sp>
        <p:nvSpPr>
          <p:cNvPr id="8" name="手繪多邊形 92">
            <a:extLst>
              <a:ext uri="{FF2B5EF4-FFF2-40B4-BE49-F238E27FC236}">
                <a16:creationId xmlns:a16="http://schemas.microsoft.com/office/drawing/2014/main" id="{040F711C-2767-4985-A880-03CE0F093972}"/>
              </a:ext>
            </a:extLst>
          </p:cNvPr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手繪多邊形 50">
            <a:extLst>
              <a:ext uri="{FF2B5EF4-FFF2-40B4-BE49-F238E27FC236}">
                <a16:creationId xmlns:a16="http://schemas.microsoft.com/office/drawing/2014/main" id="{71563067-828E-4CAE-9653-36405CDAFE93}"/>
              </a:ext>
            </a:extLst>
          </p:cNvPr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0" name="手繪多邊形 51">
            <a:extLst>
              <a:ext uri="{FF2B5EF4-FFF2-40B4-BE49-F238E27FC236}">
                <a16:creationId xmlns:a16="http://schemas.microsoft.com/office/drawing/2014/main" id="{3A0CDF48-71CE-4660-901F-F14E7C9A554B}"/>
              </a:ext>
            </a:extLst>
          </p:cNvPr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" name="群組中 69">
            <a:extLst>
              <a:ext uri="{FF2B5EF4-FFF2-40B4-BE49-F238E27FC236}">
                <a16:creationId xmlns:a16="http://schemas.microsoft.com/office/drawing/2014/main" id="{2E77745C-1AF7-4B45-841D-D88D8DE0CF3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2" name="手繪多邊形 70">
              <a:extLst>
                <a:ext uri="{FF2B5EF4-FFF2-40B4-BE49-F238E27FC236}">
                  <a16:creationId xmlns:a16="http://schemas.microsoft.com/office/drawing/2014/main" id="{8FFCE53C-41AB-402D-9A32-E8A850D137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71">
              <a:extLst>
                <a:ext uri="{FF2B5EF4-FFF2-40B4-BE49-F238E27FC236}">
                  <a16:creationId xmlns:a16="http://schemas.microsoft.com/office/drawing/2014/main" id="{7705766B-885C-4367-B357-071F59904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72">
              <a:extLst>
                <a:ext uri="{FF2B5EF4-FFF2-40B4-BE49-F238E27FC236}">
                  <a16:creationId xmlns:a16="http://schemas.microsoft.com/office/drawing/2014/main" id="{61A1A883-015C-40E2-8B2A-33A1BE12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73">
              <a:extLst>
                <a:ext uri="{FF2B5EF4-FFF2-40B4-BE49-F238E27FC236}">
                  <a16:creationId xmlns:a16="http://schemas.microsoft.com/office/drawing/2014/main" id="{66E5C601-4A70-4339-8301-91B3D0025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74">
              <a:extLst>
                <a:ext uri="{FF2B5EF4-FFF2-40B4-BE49-F238E27FC236}">
                  <a16:creationId xmlns:a16="http://schemas.microsoft.com/office/drawing/2014/main" id="{71F5B6F6-B09C-419A-BD0B-9EF5EFCDB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75">
              <a:extLst>
                <a:ext uri="{FF2B5EF4-FFF2-40B4-BE49-F238E27FC236}">
                  <a16:creationId xmlns:a16="http://schemas.microsoft.com/office/drawing/2014/main" id="{9DA6DA24-8A1D-41C5-AD24-6023062D24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76">
              <a:extLst>
                <a:ext uri="{FF2B5EF4-FFF2-40B4-BE49-F238E27FC236}">
                  <a16:creationId xmlns:a16="http://schemas.microsoft.com/office/drawing/2014/main" id="{839BAA5B-0F03-4FF9-A9F9-150EC894A1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77">
              <a:extLst>
                <a:ext uri="{FF2B5EF4-FFF2-40B4-BE49-F238E27FC236}">
                  <a16:creationId xmlns:a16="http://schemas.microsoft.com/office/drawing/2014/main" id="{9F28888A-175D-4AC7-92E9-BFFE7A5D8A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78">
              <a:extLst>
                <a:ext uri="{FF2B5EF4-FFF2-40B4-BE49-F238E27FC236}">
                  <a16:creationId xmlns:a16="http://schemas.microsoft.com/office/drawing/2014/main" id="{1D1D059A-2641-4476-82B3-2AAAB6A90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79">
              <a:extLst>
                <a:ext uri="{FF2B5EF4-FFF2-40B4-BE49-F238E27FC236}">
                  <a16:creationId xmlns:a16="http://schemas.microsoft.com/office/drawing/2014/main" id="{0256BD8E-CE51-45B5-8C57-DEC2B68BA8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80">
              <a:extLst>
                <a:ext uri="{FF2B5EF4-FFF2-40B4-BE49-F238E27FC236}">
                  <a16:creationId xmlns:a16="http://schemas.microsoft.com/office/drawing/2014/main" id="{E4B41F1C-5901-43B5-AB67-5453C74DA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81">
              <a:extLst>
                <a:ext uri="{FF2B5EF4-FFF2-40B4-BE49-F238E27FC236}">
                  <a16:creationId xmlns:a16="http://schemas.microsoft.com/office/drawing/2014/main" id="{D0BAB02A-33B2-49EA-AFCD-064795D49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82">
              <a:extLst>
                <a:ext uri="{FF2B5EF4-FFF2-40B4-BE49-F238E27FC236}">
                  <a16:creationId xmlns:a16="http://schemas.microsoft.com/office/drawing/2014/main" id="{E18B33A6-9A73-45DA-91E0-B4A5E9AD2E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83">
              <a:extLst>
                <a:ext uri="{FF2B5EF4-FFF2-40B4-BE49-F238E27FC236}">
                  <a16:creationId xmlns:a16="http://schemas.microsoft.com/office/drawing/2014/main" id="{68D6F051-60E2-450F-BF05-CF0892176C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84">
              <a:extLst>
                <a:ext uri="{FF2B5EF4-FFF2-40B4-BE49-F238E27FC236}">
                  <a16:creationId xmlns:a16="http://schemas.microsoft.com/office/drawing/2014/main" id="{82FEFD14-3FD3-4D9C-9F2A-43DBFF8A30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85">
              <a:extLst>
                <a:ext uri="{FF2B5EF4-FFF2-40B4-BE49-F238E27FC236}">
                  <a16:creationId xmlns:a16="http://schemas.microsoft.com/office/drawing/2014/main" id="{CF97852D-CC96-4F5B-B5F0-5B7F0018D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86">
              <a:extLst>
                <a:ext uri="{FF2B5EF4-FFF2-40B4-BE49-F238E27FC236}">
                  <a16:creationId xmlns:a16="http://schemas.microsoft.com/office/drawing/2014/main" id="{136C70CA-65FF-4196-8B3B-FA483A12A6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87">
              <a:extLst>
                <a:ext uri="{FF2B5EF4-FFF2-40B4-BE49-F238E27FC236}">
                  <a16:creationId xmlns:a16="http://schemas.microsoft.com/office/drawing/2014/main" id="{5C7C7C94-461C-45FC-B6D5-0B2416EA09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88">
              <a:extLst>
                <a:ext uri="{FF2B5EF4-FFF2-40B4-BE49-F238E27FC236}">
                  <a16:creationId xmlns:a16="http://schemas.microsoft.com/office/drawing/2014/main" id="{B5090766-00FC-4B27-A1E4-D7F72FDA1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89">
              <a:extLst>
                <a:ext uri="{FF2B5EF4-FFF2-40B4-BE49-F238E27FC236}">
                  <a16:creationId xmlns:a16="http://schemas.microsoft.com/office/drawing/2014/main" id="{C07A12FF-F32E-4E25-93B2-E91201C2D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90">
              <a:extLst>
                <a:ext uri="{FF2B5EF4-FFF2-40B4-BE49-F238E27FC236}">
                  <a16:creationId xmlns:a16="http://schemas.microsoft.com/office/drawing/2014/main" id="{F0FF12A0-4804-46DA-AAFB-76D399FDB6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91">
              <a:extLst>
                <a:ext uri="{FF2B5EF4-FFF2-40B4-BE49-F238E27FC236}">
                  <a16:creationId xmlns:a16="http://schemas.microsoft.com/office/drawing/2014/main" id="{28688987-57F4-483B-B9A2-C0E2DFE65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92">
              <a:extLst>
                <a:ext uri="{FF2B5EF4-FFF2-40B4-BE49-F238E27FC236}">
                  <a16:creationId xmlns:a16="http://schemas.microsoft.com/office/drawing/2014/main" id="{8D32BC13-5B74-437E-9DF0-CC93B817E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93">
              <a:extLst>
                <a:ext uri="{FF2B5EF4-FFF2-40B4-BE49-F238E27FC236}">
                  <a16:creationId xmlns:a16="http://schemas.microsoft.com/office/drawing/2014/main" id="{1FBB548D-0E1D-4D0D-8955-1CF45DA0D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94">
              <a:extLst>
                <a:ext uri="{FF2B5EF4-FFF2-40B4-BE49-F238E27FC236}">
                  <a16:creationId xmlns:a16="http://schemas.microsoft.com/office/drawing/2014/main" id="{02EE1C9C-C4DA-4E05-BB82-3C1849763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95">
              <a:extLst>
                <a:ext uri="{FF2B5EF4-FFF2-40B4-BE49-F238E27FC236}">
                  <a16:creationId xmlns:a16="http://schemas.microsoft.com/office/drawing/2014/main" id="{7F81308B-5F41-4ECB-8148-1F78ADB9F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96">
              <a:extLst>
                <a:ext uri="{FF2B5EF4-FFF2-40B4-BE49-F238E27FC236}">
                  <a16:creationId xmlns:a16="http://schemas.microsoft.com/office/drawing/2014/main" id="{6F27A589-9C75-4100-BFB9-D1EED2700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97">
              <a:extLst>
                <a:ext uri="{FF2B5EF4-FFF2-40B4-BE49-F238E27FC236}">
                  <a16:creationId xmlns:a16="http://schemas.microsoft.com/office/drawing/2014/main" id="{BB4D5FAD-62B7-4949-A1DE-4D8958926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98">
              <a:extLst>
                <a:ext uri="{FF2B5EF4-FFF2-40B4-BE49-F238E27FC236}">
                  <a16:creationId xmlns:a16="http://schemas.microsoft.com/office/drawing/2014/main" id="{436A7979-90C2-4FCD-8245-9F55B5F455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99">
              <a:extLst>
                <a:ext uri="{FF2B5EF4-FFF2-40B4-BE49-F238E27FC236}">
                  <a16:creationId xmlns:a16="http://schemas.microsoft.com/office/drawing/2014/main" id="{F0958E79-A6AE-425B-942A-B089B3604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100">
              <a:extLst>
                <a:ext uri="{FF2B5EF4-FFF2-40B4-BE49-F238E27FC236}">
                  <a16:creationId xmlns:a16="http://schemas.microsoft.com/office/drawing/2014/main" id="{71C0EAD2-EDA7-4103-985E-A624A599F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101">
              <a:extLst>
                <a:ext uri="{FF2B5EF4-FFF2-40B4-BE49-F238E27FC236}">
                  <a16:creationId xmlns:a16="http://schemas.microsoft.com/office/drawing/2014/main" id="{BE491FE8-84A5-43EF-BA07-D2F128FBB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102">
              <a:extLst>
                <a:ext uri="{FF2B5EF4-FFF2-40B4-BE49-F238E27FC236}">
                  <a16:creationId xmlns:a16="http://schemas.microsoft.com/office/drawing/2014/main" id="{DD03C786-915D-4586-AB94-4E3CF842C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103">
              <a:extLst>
                <a:ext uri="{FF2B5EF4-FFF2-40B4-BE49-F238E27FC236}">
                  <a16:creationId xmlns:a16="http://schemas.microsoft.com/office/drawing/2014/main" id="{9E844F77-4387-46F5-856A-ECDA632291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104">
              <a:extLst>
                <a:ext uri="{FF2B5EF4-FFF2-40B4-BE49-F238E27FC236}">
                  <a16:creationId xmlns:a16="http://schemas.microsoft.com/office/drawing/2014/main" id="{D9C789F8-6ADA-4922-B0BA-6B4EA01F37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105">
              <a:extLst>
                <a:ext uri="{FF2B5EF4-FFF2-40B4-BE49-F238E27FC236}">
                  <a16:creationId xmlns:a16="http://schemas.microsoft.com/office/drawing/2014/main" id="{203559BF-2B2C-482C-9137-564590B74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106">
              <a:extLst>
                <a:ext uri="{FF2B5EF4-FFF2-40B4-BE49-F238E27FC236}">
                  <a16:creationId xmlns:a16="http://schemas.microsoft.com/office/drawing/2014/main" id="{2B9F11AD-5EDC-45D3-A3A0-B52493D14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107">
              <a:extLst>
                <a:ext uri="{FF2B5EF4-FFF2-40B4-BE49-F238E27FC236}">
                  <a16:creationId xmlns:a16="http://schemas.microsoft.com/office/drawing/2014/main" id="{2B5E630A-2A6D-4CE9-9E70-6AD6737C40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108">
              <a:extLst>
                <a:ext uri="{FF2B5EF4-FFF2-40B4-BE49-F238E27FC236}">
                  <a16:creationId xmlns:a16="http://schemas.microsoft.com/office/drawing/2014/main" id="{B3503BBE-B04F-4C72-973B-03916C5F9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109">
              <a:extLst>
                <a:ext uri="{FF2B5EF4-FFF2-40B4-BE49-F238E27FC236}">
                  <a16:creationId xmlns:a16="http://schemas.microsoft.com/office/drawing/2014/main" id="{4C4B6D6A-7319-4F99-8BC0-61F21A6E6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110">
              <a:extLst>
                <a:ext uri="{FF2B5EF4-FFF2-40B4-BE49-F238E27FC236}">
                  <a16:creationId xmlns:a16="http://schemas.microsoft.com/office/drawing/2014/main" id="{5CF82991-E868-4732-82E8-2C658638B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111">
              <a:extLst>
                <a:ext uri="{FF2B5EF4-FFF2-40B4-BE49-F238E27FC236}">
                  <a16:creationId xmlns:a16="http://schemas.microsoft.com/office/drawing/2014/main" id="{1C153590-8093-4160-A3A0-7E3207627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112">
              <a:extLst>
                <a:ext uri="{FF2B5EF4-FFF2-40B4-BE49-F238E27FC236}">
                  <a16:creationId xmlns:a16="http://schemas.microsoft.com/office/drawing/2014/main" id="{94642216-84ED-454C-AADA-9C7AFFF9E7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113">
              <a:extLst>
                <a:ext uri="{FF2B5EF4-FFF2-40B4-BE49-F238E27FC236}">
                  <a16:creationId xmlns:a16="http://schemas.microsoft.com/office/drawing/2014/main" id="{995CC8C5-D776-4189-80D9-0492CB58E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114">
              <a:extLst>
                <a:ext uri="{FF2B5EF4-FFF2-40B4-BE49-F238E27FC236}">
                  <a16:creationId xmlns:a16="http://schemas.microsoft.com/office/drawing/2014/main" id="{2FC2BA9A-DCD0-4FB5-8462-4329D0D91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115">
              <a:extLst>
                <a:ext uri="{FF2B5EF4-FFF2-40B4-BE49-F238E27FC236}">
                  <a16:creationId xmlns:a16="http://schemas.microsoft.com/office/drawing/2014/main" id="{A16E26BE-CE5B-4C2E-BF57-9DC356704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116">
              <a:extLst>
                <a:ext uri="{FF2B5EF4-FFF2-40B4-BE49-F238E27FC236}">
                  <a16:creationId xmlns:a16="http://schemas.microsoft.com/office/drawing/2014/main" id="{452C7AFB-A42A-4397-B903-52257A2D2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117">
              <a:extLst>
                <a:ext uri="{FF2B5EF4-FFF2-40B4-BE49-F238E27FC236}">
                  <a16:creationId xmlns:a16="http://schemas.microsoft.com/office/drawing/2014/main" id="{70EF0C93-99DB-46EE-950E-3A71CBCD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118">
              <a:extLst>
                <a:ext uri="{FF2B5EF4-FFF2-40B4-BE49-F238E27FC236}">
                  <a16:creationId xmlns:a16="http://schemas.microsoft.com/office/drawing/2014/main" id="{C71B2ACA-B793-4033-9818-BFC029280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119">
              <a:extLst>
                <a:ext uri="{FF2B5EF4-FFF2-40B4-BE49-F238E27FC236}">
                  <a16:creationId xmlns:a16="http://schemas.microsoft.com/office/drawing/2014/main" id="{D3069E64-8728-4CDC-9940-36BCB7C7C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120">
              <a:extLst>
                <a:ext uri="{FF2B5EF4-FFF2-40B4-BE49-F238E27FC236}">
                  <a16:creationId xmlns:a16="http://schemas.microsoft.com/office/drawing/2014/main" id="{AC0EB7EA-43F9-4A7B-A137-331EB8982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121">
              <a:extLst>
                <a:ext uri="{FF2B5EF4-FFF2-40B4-BE49-F238E27FC236}">
                  <a16:creationId xmlns:a16="http://schemas.microsoft.com/office/drawing/2014/main" id="{D7B3BB49-68AA-4C76-958D-FB7EC3DDBC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122">
              <a:extLst>
                <a:ext uri="{FF2B5EF4-FFF2-40B4-BE49-F238E27FC236}">
                  <a16:creationId xmlns:a16="http://schemas.microsoft.com/office/drawing/2014/main" id="{219A9416-2A54-4E42-9231-5FBEB90B2A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123">
              <a:extLst>
                <a:ext uri="{FF2B5EF4-FFF2-40B4-BE49-F238E27FC236}">
                  <a16:creationId xmlns:a16="http://schemas.microsoft.com/office/drawing/2014/main" id="{609B0590-EA98-409A-98E9-81363CB26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24">
              <a:extLst>
                <a:ext uri="{FF2B5EF4-FFF2-40B4-BE49-F238E27FC236}">
                  <a16:creationId xmlns:a16="http://schemas.microsoft.com/office/drawing/2014/main" id="{73A30850-4924-44A5-A1E1-08B864701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25">
              <a:extLst>
                <a:ext uri="{FF2B5EF4-FFF2-40B4-BE49-F238E27FC236}">
                  <a16:creationId xmlns:a16="http://schemas.microsoft.com/office/drawing/2014/main" id="{2E199C99-9F78-4ED1-8C35-05C380299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6">
              <a:extLst>
                <a:ext uri="{FF2B5EF4-FFF2-40B4-BE49-F238E27FC236}">
                  <a16:creationId xmlns:a16="http://schemas.microsoft.com/office/drawing/2014/main" id="{B58BD917-1CDA-495D-B57C-7DAFB719D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27">
              <a:extLst>
                <a:ext uri="{FF2B5EF4-FFF2-40B4-BE49-F238E27FC236}">
                  <a16:creationId xmlns:a16="http://schemas.microsoft.com/office/drawing/2014/main" id="{2563A356-C023-4736-9645-AF929E05D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28">
              <a:extLst>
                <a:ext uri="{FF2B5EF4-FFF2-40B4-BE49-F238E27FC236}">
                  <a16:creationId xmlns:a16="http://schemas.microsoft.com/office/drawing/2014/main" id="{77EAC806-FF80-4A62-8EEB-085426689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29">
              <a:extLst>
                <a:ext uri="{FF2B5EF4-FFF2-40B4-BE49-F238E27FC236}">
                  <a16:creationId xmlns:a16="http://schemas.microsoft.com/office/drawing/2014/main" id="{07DA79D4-5A27-4E9F-90CD-E710B6793A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30">
              <a:extLst>
                <a:ext uri="{FF2B5EF4-FFF2-40B4-BE49-F238E27FC236}">
                  <a16:creationId xmlns:a16="http://schemas.microsoft.com/office/drawing/2014/main" id="{E1B5BEAA-AC30-4E34-9890-182C6E123F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1">
              <a:extLst>
                <a:ext uri="{FF2B5EF4-FFF2-40B4-BE49-F238E27FC236}">
                  <a16:creationId xmlns:a16="http://schemas.microsoft.com/office/drawing/2014/main" id="{DE77CC3F-858B-4EA3-98FA-607B6F137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32">
              <a:extLst>
                <a:ext uri="{FF2B5EF4-FFF2-40B4-BE49-F238E27FC236}">
                  <a16:creationId xmlns:a16="http://schemas.microsoft.com/office/drawing/2014/main" id="{DDFFF097-2FB8-4274-96AD-38AFDD462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33">
              <a:extLst>
                <a:ext uri="{FF2B5EF4-FFF2-40B4-BE49-F238E27FC236}">
                  <a16:creationId xmlns:a16="http://schemas.microsoft.com/office/drawing/2014/main" id="{E616B86F-4D1F-45DC-99DD-9E24388A0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34">
              <a:extLst>
                <a:ext uri="{FF2B5EF4-FFF2-40B4-BE49-F238E27FC236}">
                  <a16:creationId xmlns:a16="http://schemas.microsoft.com/office/drawing/2014/main" id="{55C94E56-FDE8-41C0-B429-2CE549B2B6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35">
              <a:extLst>
                <a:ext uri="{FF2B5EF4-FFF2-40B4-BE49-F238E27FC236}">
                  <a16:creationId xmlns:a16="http://schemas.microsoft.com/office/drawing/2014/main" id="{4D39500F-BAE8-4284-ABF8-E743CCE25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36">
              <a:extLst>
                <a:ext uri="{FF2B5EF4-FFF2-40B4-BE49-F238E27FC236}">
                  <a16:creationId xmlns:a16="http://schemas.microsoft.com/office/drawing/2014/main" id="{4C44728A-4A16-4FD8-BC3E-909F958B9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37">
              <a:extLst>
                <a:ext uri="{FF2B5EF4-FFF2-40B4-BE49-F238E27FC236}">
                  <a16:creationId xmlns:a16="http://schemas.microsoft.com/office/drawing/2014/main" id="{C9CEC11E-CCAF-491A-A8E1-1C897E107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138">
              <a:extLst>
                <a:ext uri="{FF2B5EF4-FFF2-40B4-BE49-F238E27FC236}">
                  <a16:creationId xmlns:a16="http://schemas.microsoft.com/office/drawing/2014/main" id="{CFF4EACC-233B-4643-B7FC-5FA4CBA28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139">
              <a:extLst>
                <a:ext uri="{FF2B5EF4-FFF2-40B4-BE49-F238E27FC236}">
                  <a16:creationId xmlns:a16="http://schemas.microsoft.com/office/drawing/2014/main" id="{D0686A51-65A9-4F7B-B1C7-1327A3C5D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140">
              <a:extLst>
                <a:ext uri="{FF2B5EF4-FFF2-40B4-BE49-F238E27FC236}">
                  <a16:creationId xmlns:a16="http://schemas.microsoft.com/office/drawing/2014/main" id="{8756022B-A465-4F48-8FC9-EDD07DBA43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141">
              <a:extLst>
                <a:ext uri="{FF2B5EF4-FFF2-40B4-BE49-F238E27FC236}">
                  <a16:creationId xmlns:a16="http://schemas.microsoft.com/office/drawing/2014/main" id="{9C00EE12-E816-47E1-A348-8C31505329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142">
              <a:extLst>
                <a:ext uri="{FF2B5EF4-FFF2-40B4-BE49-F238E27FC236}">
                  <a16:creationId xmlns:a16="http://schemas.microsoft.com/office/drawing/2014/main" id="{622F0212-630C-4318-BE1B-292C00642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143">
              <a:extLst>
                <a:ext uri="{FF2B5EF4-FFF2-40B4-BE49-F238E27FC236}">
                  <a16:creationId xmlns:a16="http://schemas.microsoft.com/office/drawing/2014/main" id="{EA260ACC-C357-416F-80E0-551ED135A8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144">
              <a:extLst>
                <a:ext uri="{FF2B5EF4-FFF2-40B4-BE49-F238E27FC236}">
                  <a16:creationId xmlns:a16="http://schemas.microsoft.com/office/drawing/2014/main" id="{FAFBD819-7673-40DA-8E07-3AB80ACB0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145">
              <a:extLst>
                <a:ext uri="{FF2B5EF4-FFF2-40B4-BE49-F238E27FC236}">
                  <a16:creationId xmlns:a16="http://schemas.microsoft.com/office/drawing/2014/main" id="{0BDA8473-D018-435A-AE92-E17DB3384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146">
              <a:extLst>
                <a:ext uri="{FF2B5EF4-FFF2-40B4-BE49-F238E27FC236}">
                  <a16:creationId xmlns:a16="http://schemas.microsoft.com/office/drawing/2014/main" id="{EE9827A1-3051-4DF4-A317-CA02D0B7D5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147">
              <a:extLst>
                <a:ext uri="{FF2B5EF4-FFF2-40B4-BE49-F238E27FC236}">
                  <a16:creationId xmlns:a16="http://schemas.microsoft.com/office/drawing/2014/main" id="{D5AA562F-C146-422E-A955-666BA7518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148">
              <a:extLst>
                <a:ext uri="{FF2B5EF4-FFF2-40B4-BE49-F238E27FC236}">
                  <a16:creationId xmlns:a16="http://schemas.microsoft.com/office/drawing/2014/main" id="{A1AB8F30-F57A-473A-AC64-DA814A57F2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149">
              <a:extLst>
                <a:ext uri="{FF2B5EF4-FFF2-40B4-BE49-F238E27FC236}">
                  <a16:creationId xmlns:a16="http://schemas.microsoft.com/office/drawing/2014/main" id="{53778CFB-8851-4A20-A7AE-68EA59AEB2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150">
              <a:extLst>
                <a:ext uri="{FF2B5EF4-FFF2-40B4-BE49-F238E27FC236}">
                  <a16:creationId xmlns:a16="http://schemas.microsoft.com/office/drawing/2014/main" id="{9B212FAF-7723-4DC9-B024-21F8024F8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151">
              <a:extLst>
                <a:ext uri="{FF2B5EF4-FFF2-40B4-BE49-F238E27FC236}">
                  <a16:creationId xmlns:a16="http://schemas.microsoft.com/office/drawing/2014/main" id="{13C4CD1B-EECD-4FC2-805A-DDBA78E224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152">
              <a:extLst>
                <a:ext uri="{FF2B5EF4-FFF2-40B4-BE49-F238E27FC236}">
                  <a16:creationId xmlns:a16="http://schemas.microsoft.com/office/drawing/2014/main" id="{F0D29123-4C4B-44EF-B7D4-89AD266D1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5" name="群組中 69">
            <a:extLst>
              <a:ext uri="{FF2B5EF4-FFF2-40B4-BE49-F238E27FC236}">
                <a16:creationId xmlns:a16="http://schemas.microsoft.com/office/drawing/2014/main" id="{487EDE1B-2790-452C-BC55-C612E7ECF9C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6" name="手繪多邊形 70">
              <a:extLst>
                <a:ext uri="{FF2B5EF4-FFF2-40B4-BE49-F238E27FC236}">
                  <a16:creationId xmlns:a16="http://schemas.microsoft.com/office/drawing/2014/main" id="{F6ECD180-6071-48AB-887F-CCD423345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71">
              <a:extLst>
                <a:ext uri="{FF2B5EF4-FFF2-40B4-BE49-F238E27FC236}">
                  <a16:creationId xmlns:a16="http://schemas.microsoft.com/office/drawing/2014/main" id="{35E5D0C8-49A8-4546-B85B-354144688A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72">
              <a:extLst>
                <a:ext uri="{FF2B5EF4-FFF2-40B4-BE49-F238E27FC236}">
                  <a16:creationId xmlns:a16="http://schemas.microsoft.com/office/drawing/2014/main" id="{B11F239B-6524-4A41-9EF3-A57E16F8DA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手繪多邊形 73">
              <a:extLst>
                <a:ext uri="{FF2B5EF4-FFF2-40B4-BE49-F238E27FC236}">
                  <a16:creationId xmlns:a16="http://schemas.microsoft.com/office/drawing/2014/main" id="{2A86DAC8-34C4-4020-9CB5-9BC00F85DA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74">
              <a:extLst>
                <a:ext uri="{FF2B5EF4-FFF2-40B4-BE49-F238E27FC236}">
                  <a16:creationId xmlns:a16="http://schemas.microsoft.com/office/drawing/2014/main" id="{2FEFE3F1-188F-426B-AB4E-682CD0611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75">
              <a:extLst>
                <a:ext uri="{FF2B5EF4-FFF2-40B4-BE49-F238E27FC236}">
                  <a16:creationId xmlns:a16="http://schemas.microsoft.com/office/drawing/2014/main" id="{EFFFFD0A-B693-41F3-9BCC-9A5AAE1D99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76">
              <a:extLst>
                <a:ext uri="{FF2B5EF4-FFF2-40B4-BE49-F238E27FC236}">
                  <a16:creationId xmlns:a16="http://schemas.microsoft.com/office/drawing/2014/main" id="{19295477-BFF8-4811-B5F3-9826EEDE2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77">
              <a:extLst>
                <a:ext uri="{FF2B5EF4-FFF2-40B4-BE49-F238E27FC236}">
                  <a16:creationId xmlns:a16="http://schemas.microsoft.com/office/drawing/2014/main" id="{BF2FCAAD-C167-4C03-ACBB-3DFD25E0AF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78">
              <a:extLst>
                <a:ext uri="{FF2B5EF4-FFF2-40B4-BE49-F238E27FC236}">
                  <a16:creationId xmlns:a16="http://schemas.microsoft.com/office/drawing/2014/main" id="{59F0D768-4F40-474F-964C-59A10A48C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79">
              <a:extLst>
                <a:ext uri="{FF2B5EF4-FFF2-40B4-BE49-F238E27FC236}">
                  <a16:creationId xmlns:a16="http://schemas.microsoft.com/office/drawing/2014/main" id="{11749F10-C178-4A53-B711-F566E343D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80">
              <a:extLst>
                <a:ext uri="{FF2B5EF4-FFF2-40B4-BE49-F238E27FC236}">
                  <a16:creationId xmlns:a16="http://schemas.microsoft.com/office/drawing/2014/main" id="{C68BC44A-5DE7-48C0-BC43-7CAA53FE47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81">
              <a:extLst>
                <a:ext uri="{FF2B5EF4-FFF2-40B4-BE49-F238E27FC236}">
                  <a16:creationId xmlns:a16="http://schemas.microsoft.com/office/drawing/2014/main" id="{6A8D26D9-2ED6-44DE-A733-BBFFA961AD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82">
              <a:extLst>
                <a:ext uri="{FF2B5EF4-FFF2-40B4-BE49-F238E27FC236}">
                  <a16:creationId xmlns:a16="http://schemas.microsoft.com/office/drawing/2014/main" id="{3FDB362C-D7AA-4983-B76E-6C83F13EE3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83">
              <a:extLst>
                <a:ext uri="{FF2B5EF4-FFF2-40B4-BE49-F238E27FC236}">
                  <a16:creationId xmlns:a16="http://schemas.microsoft.com/office/drawing/2014/main" id="{A3F79EE5-05A5-4C3B-87B9-8318B1F597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84">
              <a:extLst>
                <a:ext uri="{FF2B5EF4-FFF2-40B4-BE49-F238E27FC236}">
                  <a16:creationId xmlns:a16="http://schemas.microsoft.com/office/drawing/2014/main" id="{F3680C08-47B9-4155-B906-74AE774061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85">
              <a:extLst>
                <a:ext uri="{FF2B5EF4-FFF2-40B4-BE49-F238E27FC236}">
                  <a16:creationId xmlns:a16="http://schemas.microsoft.com/office/drawing/2014/main" id="{E5915CCD-02CD-4CEB-AE27-97C9CE6647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86">
              <a:extLst>
                <a:ext uri="{FF2B5EF4-FFF2-40B4-BE49-F238E27FC236}">
                  <a16:creationId xmlns:a16="http://schemas.microsoft.com/office/drawing/2014/main" id="{7D5729F1-49FD-4B1B-B8BB-50E7C64F3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87">
              <a:extLst>
                <a:ext uri="{FF2B5EF4-FFF2-40B4-BE49-F238E27FC236}">
                  <a16:creationId xmlns:a16="http://schemas.microsoft.com/office/drawing/2014/main" id="{08AF526C-EAD2-45F0-9F18-DCDC6A1624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88">
              <a:extLst>
                <a:ext uri="{FF2B5EF4-FFF2-40B4-BE49-F238E27FC236}">
                  <a16:creationId xmlns:a16="http://schemas.microsoft.com/office/drawing/2014/main" id="{596150E7-6378-448D-9E32-8B10FC817C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89">
              <a:extLst>
                <a:ext uri="{FF2B5EF4-FFF2-40B4-BE49-F238E27FC236}">
                  <a16:creationId xmlns:a16="http://schemas.microsoft.com/office/drawing/2014/main" id="{1B882EEF-B37A-42C8-99CE-ADC314D519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90">
              <a:extLst>
                <a:ext uri="{FF2B5EF4-FFF2-40B4-BE49-F238E27FC236}">
                  <a16:creationId xmlns:a16="http://schemas.microsoft.com/office/drawing/2014/main" id="{2D7F4799-0430-44D7-9AB4-3864C01D7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91">
              <a:extLst>
                <a:ext uri="{FF2B5EF4-FFF2-40B4-BE49-F238E27FC236}">
                  <a16:creationId xmlns:a16="http://schemas.microsoft.com/office/drawing/2014/main" id="{BFF5537C-8C40-4FBB-96AE-36660D6C4A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92">
              <a:extLst>
                <a:ext uri="{FF2B5EF4-FFF2-40B4-BE49-F238E27FC236}">
                  <a16:creationId xmlns:a16="http://schemas.microsoft.com/office/drawing/2014/main" id="{64B30F59-711F-4FAC-8599-547D5FE99E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93">
              <a:extLst>
                <a:ext uri="{FF2B5EF4-FFF2-40B4-BE49-F238E27FC236}">
                  <a16:creationId xmlns:a16="http://schemas.microsoft.com/office/drawing/2014/main" id="{2152DE71-4DCE-4F7B-B2B2-C66FC4308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94">
              <a:extLst>
                <a:ext uri="{FF2B5EF4-FFF2-40B4-BE49-F238E27FC236}">
                  <a16:creationId xmlns:a16="http://schemas.microsoft.com/office/drawing/2014/main" id="{D9F5ED5F-C74B-4DA7-B743-7865954308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95">
              <a:extLst>
                <a:ext uri="{FF2B5EF4-FFF2-40B4-BE49-F238E27FC236}">
                  <a16:creationId xmlns:a16="http://schemas.microsoft.com/office/drawing/2014/main" id="{198C8F55-395A-4035-B34E-12676BBE76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96">
              <a:extLst>
                <a:ext uri="{FF2B5EF4-FFF2-40B4-BE49-F238E27FC236}">
                  <a16:creationId xmlns:a16="http://schemas.microsoft.com/office/drawing/2014/main" id="{2B061DB6-7B69-4266-8482-DA7AAD46EE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97">
              <a:extLst>
                <a:ext uri="{FF2B5EF4-FFF2-40B4-BE49-F238E27FC236}">
                  <a16:creationId xmlns:a16="http://schemas.microsoft.com/office/drawing/2014/main" id="{9B0451D0-AAF0-4EC8-9C2F-1D8B8ED563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98">
              <a:extLst>
                <a:ext uri="{FF2B5EF4-FFF2-40B4-BE49-F238E27FC236}">
                  <a16:creationId xmlns:a16="http://schemas.microsoft.com/office/drawing/2014/main" id="{B1FF315E-D63C-4C04-8DAE-37E1BD9FA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99">
              <a:extLst>
                <a:ext uri="{FF2B5EF4-FFF2-40B4-BE49-F238E27FC236}">
                  <a16:creationId xmlns:a16="http://schemas.microsoft.com/office/drawing/2014/main" id="{F351129F-539D-4145-998A-F96CE2239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100">
              <a:extLst>
                <a:ext uri="{FF2B5EF4-FFF2-40B4-BE49-F238E27FC236}">
                  <a16:creationId xmlns:a16="http://schemas.microsoft.com/office/drawing/2014/main" id="{2D8B8867-996C-46E0-B980-1F3533EB7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101">
              <a:extLst>
                <a:ext uri="{FF2B5EF4-FFF2-40B4-BE49-F238E27FC236}">
                  <a16:creationId xmlns:a16="http://schemas.microsoft.com/office/drawing/2014/main" id="{1132142A-12D3-436B-A939-BC068729EF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102">
              <a:extLst>
                <a:ext uri="{FF2B5EF4-FFF2-40B4-BE49-F238E27FC236}">
                  <a16:creationId xmlns:a16="http://schemas.microsoft.com/office/drawing/2014/main" id="{DFE8714B-48BA-43F0-A245-062DCD42C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103">
              <a:extLst>
                <a:ext uri="{FF2B5EF4-FFF2-40B4-BE49-F238E27FC236}">
                  <a16:creationId xmlns:a16="http://schemas.microsoft.com/office/drawing/2014/main" id="{E32107F6-B3C1-4728-949B-688490E61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104">
              <a:extLst>
                <a:ext uri="{FF2B5EF4-FFF2-40B4-BE49-F238E27FC236}">
                  <a16:creationId xmlns:a16="http://schemas.microsoft.com/office/drawing/2014/main" id="{71604D77-40CE-4D38-A81C-B5303F906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105">
              <a:extLst>
                <a:ext uri="{FF2B5EF4-FFF2-40B4-BE49-F238E27FC236}">
                  <a16:creationId xmlns:a16="http://schemas.microsoft.com/office/drawing/2014/main" id="{5AD65A76-B275-4BB3-8BF3-CFBC66C112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106">
              <a:extLst>
                <a:ext uri="{FF2B5EF4-FFF2-40B4-BE49-F238E27FC236}">
                  <a16:creationId xmlns:a16="http://schemas.microsoft.com/office/drawing/2014/main" id="{1E3EDD0A-10C8-4BBD-AE03-B36304186F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107">
              <a:extLst>
                <a:ext uri="{FF2B5EF4-FFF2-40B4-BE49-F238E27FC236}">
                  <a16:creationId xmlns:a16="http://schemas.microsoft.com/office/drawing/2014/main" id="{661D5148-520E-46FC-B0D1-E05B93AFD3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108">
              <a:extLst>
                <a:ext uri="{FF2B5EF4-FFF2-40B4-BE49-F238E27FC236}">
                  <a16:creationId xmlns:a16="http://schemas.microsoft.com/office/drawing/2014/main" id="{8B1D52AD-9BBC-4EA0-9063-337C0D8D11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109">
              <a:extLst>
                <a:ext uri="{FF2B5EF4-FFF2-40B4-BE49-F238E27FC236}">
                  <a16:creationId xmlns:a16="http://schemas.microsoft.com/office/drawing/2014/main" id="{EA99C9F1-6B32-4958-8865-81239896AF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110">
              <a:extLst>
                <a:ext uri="{FF2B5EF4-FFF2-40B4-BE49-F238E27FC236}">
                  <a16:creationId xmlns:a16="http://schemas.microsoft.com/office/drawing/2014/main" id="{0331BFE7-4A61-4E24-A32A-E5C6E4F957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111">
              <a:extLst>
                <a:ext uri="{FF2B5EF4-FFF2-40B4-BE49-F238E27FC236}">
                  <a16:creationId xmlns:a16="http://schemas.microsoft.com/office/drawing/2014/main" id="{8B3FD263-9D20-4771-8505-F39B518763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112">
              <a:extLst>
                <a:ext uri="{FF2B5EF4-FFF2-40B4-BE49-F238E27FC236}">
                  <a16:creationId xmlns:a16="http://schemas.microsoft.com/office/drawing/2014/main" id="{EC506044-F902-4620-B8AC-76293626E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113">
              <a:extLst>
                <a:ext uri="{FF2B5EF4-FFF2-40B4-BE49-F238E27FC236}">
                  <a16:creationId xmlns:a16="http://schemas.microsoft.com/office/drawing/2014/main" id="{10B81BCB-65C2-4880-8767-89A4AD6FD2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114">
              <a:extLst>
                <a:ext uri="{FF2B5EF4-FFF2-40B4-BE49-F238E27FC236}">
                  <a16:creationId xmlns:a16="http://schemas.microsoft.com/office/drawing/2014/main" id="{83F0E6D7-7ED7-4AC5-950E-E90EA1387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115">
              <a:extLst>
                <a:ext uri="{FF2B5EF4-FFF2-40B4-BE49-F238E27FC236}">
                  <a16:creationId xmlns:a16="http://schemas.microsoft.com/office/drawing/2014/main" id="{BF3B1500-8554-4F69-9720-78E137D35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116">
              <a:extLst>
                <a:ext uri="{FF2B5EF4-FFF2-40B4-BE49-F238E27FC236}">
                  <a16:creationId xmlns:a16="http://schemas.microsoft.com/office/drawing/2014/main" id="{3E5F0CCD-5CC4-47E7-B0AC-C5D7C3DD8C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117">
              <a:extLst>
                <a:ext uri="{FF2B5EF4-FFF2-40B4-BE49-F238E27FC236}">
                  <a16:creationId xmlns:a16="http://schemas.microsoft.com/office/drawing/2014/main" id="{F3351A86-F5D1-4570-ACB6-98B2FB1637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118">
              <a:extLst>
                <a:ext uri="{FF2B5EF4-FFF2-40B4-BE49-F238E27FC236}">
                  <a16:creationId xmlns:a16="http://schemas.microsoft.com/office/drawing/2014/main" id="{35C97198-BB4D-466F-8454-CB2B823A9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119">
              <a:extLst>
                <a:ext uri="{FF2B5EF4-FFF2-40B4-BE49-F238E27FC236}">
                  <a16:creationId xmlns:a16="http://schemas.microsoft.com/office/drawing/2014/main" id="{2389B5C3-E547-4A17-A4BE-54D696B40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120">
              <a:extLst>
                <a:ext uri="{FF2B5EF4-FFF2-40B4-BE49-F238E27FC236}">
                  <a16:creationId xmlns:a16="http://schemas.microsoft.com/office/drawing/2014/main" id="{AA5AD07A-CACA-496A-BE88-DC650DA307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121">
              <a:extLst>
                <a:ext uri="{FF2B5EF4-FFF2-40B4-BE49-F238E27FC236}">
                  <a16:creationId xmlns:a16="http://schemas.microsoft.com/office/drawing/2014/main" id="{CA06B0F9-C91F-4C39-BF53-785F3FC3F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122">
              <a:extLst>
                <a:ext uri="{FF2B5EF4-FFF2-40B4-BE49-F238E27FC236}">
                  <a16:creationId xmlns:a16="http://schemas.microsoft.com/office/drawing/2014/main" id="{F87EB5E6-357F-4E41-BDD7-E95F0DD78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123">
              <a:extLst>
                <a:ext uri="{FF2B5EF4-FFF2-40B4-BE49-F238E27FC236}">
                  <a16:creationId xmlns:a16="http://schemas.microsoft.com/office/drawing/2014/main" id="{6B37C15B-4D89-4763-8760-868DC371F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124">
              <a:extLst>
                <a:ext uri="{FF2B5EF4-FFF2-40B4-BE49-F238E27FC236}">
                  <a16:creationId xmlns:a16="http://schemas.microsoft.com/office/drawing/2014/main" id="{4EEFB8E5-D890-4211-B7E5-B721059DA9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25">
              <a:extLst>
                <a:ext uri="{FF2B5EF4-FFF2-40B4-BE49-F238E27FC236}">
                  <a16:creationId xmlns:a16="http://schemas.microsoft.com/office/drawing/2014/main" id="{2400375D-933C-4E08-8C34-3202D0706B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26">
              <a:extLst>
                <a:ext uri="{FF2B5EF4-FFF2-40B4-BE49-F238E27FC236}">
                  <a16:creationId xmlns:a16="http://schemas.microsoft.com/office/drawing/2014/main" id="{8D5D225C-F74D-445B-843C-F24ECFE6F5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7">
              <a:extLst>
                <a:ext uri="{FF2B5EF4-FFF2-40B4-BE49-F238E27FC236}">
                  <a16:creationId xmlns:a16="http://schemas.microsoft.com/office/drawing/2014/main" id="{F5004A73-29D5-416A-9A7C-64467F36D9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28">
              <a:extLst>
                <a:ext uri="{FF2B5EF4-FFF2-40B4-BE49-F238E27FC236}">
                  <a16:creationId xmlns:a16="http://schemas.microsoft.com/office/drawing/2014/main" id="{DB7B5239-BCDA-41AF-8CE6-4C46AE59E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29">
              <a:extLst>
                <a:ext uri="{FF2B5EF4-FFF2-40B4-BE49-F238E27FC236}">
                  <a16:creationId xmlns:a16="http://schemas.microsoft.com/office/drawing/2014/main" id="{7013B671-5684-4969-9CCF-4CEE58A35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30">
              <a:extLst>
                <a:ext uri="{FF2B5EF4-FFF2-40B4-BE49-F238E27FC236}">
                  <a16:creationId xmlns:a16="http://schemas.microsoft.com/office/drawing/2014/main" id="{B5F7ACF5-C658-4EBA-BB51-76DFFF6A2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31">
              <a:extLst>
                <a:ext uri="{FF2B5EF4-FFF2-40B4-BE49-F238E27FC236}">
                  <a16:creationId xmlns:a16="http://schemas.microsoft.com/office/drawing/2014/main" id="{364773B5-B626-4464-AEC4-2A00F418A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2">
              <a:extLst>
                <a:ext uri="{FF2B5EF4-FFF2-40B4-BE49-F238E27FC236}">
                  <a16:creationId xmlns:a16="http://schemas.microsoft.com/office/drawing/2014/main" id="{933AD7AA-6146-43FB-ABC8-3CF3A55AC0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33">
              <a:extLst>
                <a:ext uri="{FF2B5EF4-FFF2-40B4-BE49-F238E27FC236}">
                  <a16:creationId xmlns:a16="http://schemas.microsoft.com/office/drawing/2014/main" id="{CADEFF27-2F2B-4539-A8DF-E4DDFC384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34">
              <a:extLst>
                <a:ext uri="{FF2B5EF4-FFF2-40B4-BE49-F238E27FC236}">
                  <a16:creationId xmlns:a16="http://schemas.microsoft.com/office/drawing/2014/main" id="{EE6ACE75-BE0E-4BCC-814A-71F94398B0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35">
              <a:extLst>
                <a:ext uri="{FF2B5EF4-FFF2-40B4-BE49-F238E27FC236}">
                  <a16:creationId xmlns:a16="http://schemas.microsoft.com/office/drawing/2014/main" id="{D4DE9467-6030-49B3-B8CE-16D1D4A7EF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36">
              <a:extLst>
                <a:ext uri="{FF2B5EF4-FFF2-40B4-BE49-F238E27FC236}">
                  <a16:creationId xmlns:a16="http://schemas.microsoft.com/office/drawing/2014/main" id="{ECD5B65E-C530-400D-89A4-02390C0ED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37">
              <a:extLst>
                <a:ext uri="{FF2B5EF4-FFF2-40B4-BE49-F238E27FC236}">
                  <a16:creationId xmlns:a16="http://schemas.microsoft.com/office/drawing/2014/main" id="{B2AD5151-6F0E-44E7-9B5B-72A3C67B5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38">
              <a:extLst>
                <a:ext uri="{FF2B5EF4-FFF2-40B4-BE49-F238E27FC236}">
                  <a16:creationId xmlns:a16="http://schemas.microsoft.com/office/drawing/2014/main" id="{990F36E6-BD5B-4116-8E1A-EECA12696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139">
              <a:extLst>
                <a:ext uri="{FF2B5EF4-FFF2-40B4-BE49-F238E27FC236}">
                  <a16:creationId xmlns:a16="http://schemas.microsoft.com/office/drawing/2014/main" id="{A50BA47F-C297-454A-B60C-656E506FA0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140">
              <a:extLst>
                <a:ext uri="{FF2B5EF4-FFF2-40B4-BE49-F238E27FC236}">
                  <a16:creationId xmlns:a16="http://schemas.microsoft.com/office/drawing/2014/main" id="{B7DE0169-243C-4E0A-A339-C8DA1E20B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141">
              <a:extLst>
                <a:ext uri="{FF2B5EF4-FFF2-40B4-BE49-F238E27FC236}">
                  <a16:creationId xmlns:a16="http://schemas.microsoft.com/office/drawing/2014/main" id="{B01E76B0-9D5C-46D3-A5CC-FE4C2D0B6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142">
              <a:extLst>
                <a:ext uri="{FF2B5EF4-FFF2-40B4-BE49-F238E27FC236}">
                  <a16:creationId xmlns:a16="http://schemas.microsoft.com/office/drawing/2014/main" id="{E2EEC288-87A2-4D36-8115-C882047D0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143">
              <a:extLst>
                <a:ext uri="{FF2B5EF4-FFF2-40B4-BE49-F238E27FC236}">
                  <a16:creationId xmlns:a16="http://schemas.microsoft.com/office/drawing/2014/main" id="{88E3A3BB-F4FC-4BEB-958C-52E86A4F9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144">
              <a:extLst>
                <a:ext uri="{FF2B5EF4-FFF2-40B4-BE49-F238E27FC236}">
                  <a16:creationId xmlns:a16="http://schemas.microsoft.com/office/drawing/2014/main" id="{AD5D7D68-56BD-4E35-8345-E40CD64551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145">
              <a:extLst>
                <a:ext uri="{FF2B5EF4-FFF2-40B4-BE49-F238E27FC236}">
                  <a16:creationId xmlns:a16="http://schemas.microsoft.com/office/drawing/2014/main" id="{A93CA683-4E2D-4C04-8AD0-D33A45A504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146">
              <a:extLst>
                <a:ext uri="{FF2B5EF4-FFF2-40B4-BE49-F238E27FC236}">
                  <a16:creationId xmlns:a16="http://schemas.microsoft.com/office/drawing/2014/main" id="{8C9C1AF6-167F-4FA0-A2C0-87A4A6F8B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147">
              <a:extLst>
                <a:ext uri="{FF2B5EF4-FFF2-40B4-BE49-F238E27FC236}">
                  <a16:creationId xmlns:a16="http://schemas.microsoft.com/office/drawing/2014/main" id="{9D7C74EB-11F2-49D9-BE2A-094B1FD33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148">
              <a:extLst>
                <a:ext uri="{FF2B5EF4-FFF2-40B4-BE49-F238E27FC236}">
                  <a16:creationId xmlns:a16="http://schemas.microsoft.com/office/drawing/2014/main" id="{8EC08634-424A-4D41-A1B2-75392AEC6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149">
              <a:extLst>
                <a:ext uri="{FF2B5EF4-FFF2-40B4-BE49-F238E27FC236}">
                  <a16:creationId xmlns:a16="http://schemas.microsoft.com/office/drawing/2014/main" id="{0792AE5A-60C9-491F-A8F0-D345AC1B3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150">
              <a:extLst>
                <a:ext uri="{FF2B5EF4-FFF2-40B4-BE49-F238E27FC236}">
                  <a16:creationId xmlns:a16="http://schemas.microsoft.com/office/drawing/2014/main" id="{2F26860A-A881-4E5E-94B5-77526AB066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151">
              <a:extLst>
                <a:ext uri="{FF2B5EF4-FFF2-40B4-BE49-F238E27FC236}">
                  <a16:creationId xmlns:a16="http://schemas.microsoft.com/office/drawing/2014/main" id="{03F7BDB5-1078-4B18-BDC7-99456A0201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152">
              <a:extLst>
                <a:ext uri="{FF2B5EF4-FFF2-40B4-BE49-F238E27FC236}">
                  <a16:creationId xmlns:a16="http://schemas.microsoft.com/office/drawing/2014/main" id="{E623BB81-11EC-44F7-A78D-715A3DBA49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9" name="群組中 69">
            <a:extLst>
              <a:ext uri="{FF2B5EF4-FFF2-40B4-BE49-F238E27FC236}">
                <a16:creationId xmlns:a16="http://schemas.microsoft.com/office/drawing/2014/main" id="{6F80CF9D-2BEC-4413-94D7-44A18828F9B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80" name="手繪多邊形 70">
              <a:extLst>
                <a:ext uri="{FF2B5EF4-FFF2-40B4-BE49-F238E27FC236}">
                  <a16:creationId xmlns:a16="http://schemas.microsoft.com/office/drawing/2014/main" id="{70867CFC-E574-4A07-9E5A-77D1AEECF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1">
              <a:extLst>
                <a:ext uri="{FF2B5EF4-FFF2-40B4-BE49-F238E27FC236}">
                  <a16:creationId xmlns:a16="http://schemas.microsoft.com/office/drawing/2014/main" id="{CBEE02CC-4553-4DF1-A829-D0A90C7C31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2">
              <a:extLst>
                <a:ext uri="{FF2B5EF4-FFF2-40B4-BE49-F238E27FC236}">
                  <a16:creationId xmlns:a16="http://schemas.microsoft.com/office/drawing/2014/main" id="{CAD607FC-7D1A-46C8-8379-51C4C468B0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3">
              <a:extLst>
                <a:ext uri="{FF2B5EF4-FFF2-40B4-BE49-F238E27FC236}">
                  <a16:creationId xmlns:a16="http://schemas.microsoft.com/office/drawing/2014/main" id="{AF80B2C5-32E7-4D3B-9042-68E1D89493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手繪多邊形 74">
              <a:extLst>
                <a:ext uri="{FF2B5EF4-FFF2-40B4-BE49-F238E27FC236}">
                  <a16:creationId xmlns:a16="http://schemas.microsoft.com/office/drawing/2014/main" id="{0072B942-D82F-4FDE-967E-FD215D5CB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手繪多邊形 75">
              <a:extLst>
                <a:ext uri="{FF2B5EF4-FFF2-40B4-BE49-F238E27FC236}">
                  <a16:creationId xmlns:a16="http://schemas.microsoft.com/office/drawing/2014/main" id="{9249337D-CFD0-46B8-8863-8453F060F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手繪多邊形 76">
              <a:extLst>
                <a:ext uri="{FF2B5EF4-FFF2-40B4-BE49-F238E27FC236}">
                  <a16:creationId xmlns:a16="http://schemas.microsoft.com/office/drawing/2014/main" id="{01805ECD-25BC-4826-A21E-7AA90330F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手繪多邊形 77">
              <a:extLst>
                <a:ext uri="{FF2B5EF4-FFF2-40B4-BE49-F238E27FC236}">
                  <a16:creationId xmlns:a16="http://schemas.microsoft.com/office/drawing/2014/main" id="{21D090D8-8DB9-4587-9B86-BCC89E8C52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手繪多邊形 78">
              <a:extLst>
                <a:ext uri="{FF2B5EF4-FFF2-40B4-BE49-F238E27FC236}">
                  <a16:creationId xmlns:a16="http://schemas.microsoft.com/office/drawing/2014/main" id="{4A4258A7-F37E-4DA7-B70E-36905BA38C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手繪多邊形 79">
              <a:extLst>
                <a:ext uri="{FF2B5EF4-FFF2-40B4-BE49-F238E27FC236}">
                  <a16:creationId xmlns:a16="http://schemas.microsoft.com/office/drawing/2014/main" id="{B38E4883-1A5C-48EB-98EA-9192E5FFF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手繪多邊形 80">
              <a:extLst>
                <a:ext uri="{FF2B5EF4-FFF2-40B4-BE49-F238E27FC236}">
                  <a16:creationId xmlns:a16="http://schemas.microsoft.com/office/drawing/2014/main" id="{C3A34480-7CCC-4BD3-B93E-725BAFBE8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手繪多邊形 81">
              <a:extLst>
                <a:ext uri="{FF2B5EF4-FFF2-40B4-BE49-F238E27FC236}">
                  <a16:creationId xmlns:a16="http://schemas.microsoft.com/office/drawing/2014/main" id="{DF082E90-BC53-4B77-8293-CE42C479C3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手繪多邊形 82">
              <a:extLst>
                <a:ext uri="{FF2B5EF4-FFF2-40B4-BE49-F238E27FC236}">
                  <a16:creationId xmlns:a16="http://schemas.microsoft.com/office/drawing/2014/main" id="{C69E0FE6-EF4E-4FD1-AB51-3F6DCAA207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手繪多邊形 83">
              <a:extLst>
                <a:ext uri="{FF2B5EF4-FFF2-40B4-BE49-F238E27FC236}">
                  <a16:creationId xmlns:a16="http://schemas.microsoft.com/office/drawing/2014/main" id="{D27E101C-A203-4F6B-AED5-3449B2DA23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手繪多邊形 84">
              <a:extLst>
                <a:ext uri="{FF2B5EF4-FFF2-40B4-BE49-F238E27FC236}">
                  <a16:creationId xmlns:a16="http://schemas.microsoft.com/office/drawing/2014/main" id="{BC395E45-4F5E-4B6B-8D6A-676029A542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手繪多邊形 85">
              <a:extLst>
                <a:ext uri="{FF2B5EF4-FFF2-40B4-BE49-F238E27FC236}">
                  <a16:creationId xmlns:a16="http://schemas.microsoft.com/office/drawing/2014/main" id="{80442588-6696-4B2A-8CD9-C10D11020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手繪多邊形 86">
              <a:extLst>
                <a:ext uri="{FF2B5EF4-FFF2-40B4-BE49-F238E27FC236}">
                  <a16:creationId xmlns:a16="http://schemas.microsoft.com/office/drawing/2014/main" id="{1F4CC29D-6F75-45AF-948F-20860D537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手繪多邊形 87">
              <a:extLst>
                <a:ext uri="{FF2B5EF4-FFF2-40B4-BE49-F238E27FC236}">
                  <a16:creationId xmlns:a16="http://schemas.microsoft.com/office/drawing/2014/main" id="{8F109AB0-3B8E-4B98-9CDF-360C063847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手繪多邊形 88">
              <a:extLst>
                <a:ext uri="{FF2B5EF4-FFF2-40B4-BE49-F238E27FC236}">
                  <a16:creationId xmlns:a16="http://schemas.microsoft.com/office/drawing/2014/main" id="{66B487F6-65C6-4357-BCC1-A06F254E91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手繪多邊形 89">
              <a:extLst>
                <a:ext uri="{FF2B5EF4-FFF2-40B4-BE49-F238E27FC236}">
                  <a16:creationId xmlns:a16="http://schemas.microsoft.com/office/drawing/2014/main" id="{CC96EDB0-56EC-4805-AAC0-FCF44170F1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手繪多邊形 90">
              <a:extLst>
                <a:ext uri="{FF2B5EF4-FFF2-40B4-BE49-F238E27FC236}">
                  <a16:creationId xmlns:a16="http://schemas.microsoft.com/office/drawing/2014/main" id="{6EF6C1C6-948F-4A2B-A7E8-B53F963F2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手繪多邊形 91">
              <a:extLst>
                <a:ext uri="{FF2B5EF4-FFF2-40B4-BE49-F238E27FC236}">
                  <a16:creationId xmlns:a16="http://schemas.microsoft.com/office/drawing/2014/main" id="{E8585000-2C58-4109-B9EC-D5AB9CE13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手繪多邊形 92">
              <a:extLst>
                <a:ext uri="{FF2B5EF4-FFF2-40B4-BE49-F238E27FC236}">
                  <a16:creationId xmlns:a16="http://schemas.microsoft.com/office/drawing/2014/main" id="{39140C30-B0F2-4949-9DCE-1D156B2F1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手繪多邊形 94">
              <a:extLst>
                <a:ext uri="{FF2B5EF4-FFF2-40B4-BE49-F238E27FC236}">
                  <a16:creationId xmlns:a16="http://schemas.microsoft.com/office/drawing/2014/main" id="{29A7C550-C8E5-40D1-A0E8-2BFA9141A7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手繪多邊形 95">
              <a:extLst>
                <a:ext uri="{FF2B5EF4-FFF2-40B4-BE49-F238E27FC236}">
                  <a16:creationId xmlns:a16="http://schemas.microsoft.com/office/drawing/2014/main" id="{00C2B4DB-35B8-4C4F-A09D-4E35F9C77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手繪多邊形 96">
              <a:extLst>
                <a:ext uri="{FF2B5EF4-FFF2-40B4-BE49-F238E27FC236}">
                  <a16:creationId xmlns:a16="http://schemas.microsoft.com/office/drawing/2014/main" id="{BA366489-6615-4EB0-A82C-41AD12ED1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手繪多邊形 97">
              <a:extLst>
                <a:ext uri="{FF2B5EF4-FFF2-40B4-BE49-F238E27FC236}">
                  <a16:creationId xmlns:a16="http://schemas.microsoft.com/office/drawing/2014/main" id="{F53010E9-A5FF-4F96-88F2-F4AA4BC501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手繪多邊形 98">
              <a:extLst>
                <a:ext uri="{FF2B5EF4-FFF2-40B4-BE49-F238E27FC236}">
                  <a16:creationId xmlns:a16="http://schemas.microsoft.com/office/drawing/2014/main" id="{2EEA509A-D629-4F04-A793-2C7991F2A2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手繪多邊形 99">
              <a:extLst>
                <a:ext uri="{FF2B5EF4-FFF2-40B4-BE49-F238E27FC236}">
                  <a16:creationId xmlns:a16="http://schemas.microsoft.com/office/drawing/2014/main" id="{287765CA-AA38-40D2-9F71-1CB7BD2F0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手繪多邊形 100">
              <a:extLst>
                <a:ext uri="{FF2B5EF4-FFF2-40B4-BE49-F238E27FC236}">
                  <a16:creationId xmlns:a16="http://schemas.microsoft.com/office/drawing/2014/main" id="{B9AB5DD5-9BFA-4740-BB6B-DBEFE3F37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手繪多邊形 101">
              <a:extLst>
                <a:ext uri="{FF2B5EF4-FFF2-40B4-BE49-F238E27FC236}">
                  <a16:creationId xmlns:a16="http://schemas.microsoft.com/office/drawing/2014/main" id="{8EC49840-36DE-49A2-9EA3-E5C595C8F0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手繪多邊形 102">
              <a:extLst>
                <a:ext uri="{FF2B5EF4-FFF2-40B4-BE49-F238E27FC236}">
                  <a16:creationId xmlns:a16="http://schemas.microsoft.com/office/drawing/2014/main" id="{A972F717-A2EB-44A5-8B12-5521B1AAD3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手繪多邊形 103">
              <a:extLst>
                <a:ext uri="{FF2B5EF4-FFF2-40B4-BE49-F238E27FC236}">
                  <a16:creationId xmlns:a16="http://schemas.microsoft.com/office/drawing/2014/main" id="{93BCE48F-072D-420C-858C-F5A479E369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手繪多邊形 104">
              <a:extLst>
                <a:ext uri="{FF2B5EF4-FFF2-40B4-BE49-F238E27FC236}">
                  <a16:creationId xmlns:a16="http://schemas.microsoft.com/office/drawing/2014/main" id="{473D2797-B71B-4195-A302-D8F570F0A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手繪多邊形 105">
              <a:extLst>
                <a:ext uri="{FF2B5EF4-FFF2-40B4-BE49-F238E27FC236}">
                  <a16:creationId xmlns:a16="http://schemas.microsoft.com/office/drawing/2014/main" id="{F40FF2C3-9ADA-4392-B1C1-9FCB25F1FE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手繪多邊形 106">
              <a:extLst>
                <a:ext uri="{FF2B5EF4-FFF2-40B4-BE49-F238E27FC236}">
                  <a16:creationId xmlns:a16="http://schemas.microsoft.com/office/drawing/2014/main" id="{307D8930-CC30-4D03-A737-11E00D4F56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手繪多邊形 107">
              <a:extLst>
                <a:ext uri="{FF2B5EF4-FFF2-40B4-BE49-F238E27FC236}">
                  <a16:creationId xmlns:a16="http://schemas.microsoft.com/office/drawing/2014/main" id="{2705B1F0-31E2-40B3-8130-FF8554B502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手繪多邊形 108">
              <a:extLst>
                <a:ext uri="{FF2B5EF4-FFF2-40B4-BE49-F238E27FC236}">
                  <a16:creationId xmlns:a16="http://schemas.microsoft.com/office/drawing/2014/main" id="{D9A575D4-7A2A-4895-A788-F1527BAE3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手繪多邊形 109">
              <a:extLst>
                <a:ext uri="{FF2B5EF4-FFF2-40B4-BE49-F238E27FC236}">
                  <a16:creationId xmlns:a16="http://schemas.microsoft.com/office/drawing/2014/main" id="{86500EC6-4C0E-4105-B1D4-5ACEB03C00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手繪多邊形 110">
              <a:extLst>
                <a:ext uri="{FF2B5EF4-FFF2-40B4-BE49-F238E27FC236}">
                  <a16:creationId xmlns:a16="http://schemas.microsoft.com/office/drawing/2014/main" id="{2F8EDF6D-CF05-4960-90FA-032AB3DFF3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手繪多邊形 111">
              <a:extLst>
                <a:ext uri="{FF2B5EF4-FFF2-40B4-BE49-F238E27FC236}">
                  <a16:creationId xmlns:a16="http://schemas.microsoft.com/office/drawing/2014/main" id="{2993596D-EBD0-4BA6-9A38-227FDAD7C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手繪多邊形 112">
              <a:extLst>
                <a:ext uri="{FF2B5EF4-FFF2-40B4-BE49-F238E27FC236}">
                  <a16:creationId xmlns:a16="http://schemas.microsoft.com/office/drawing/2014/main" id="{03EEB56E-ADD1-4B61-9B5C-7E009C65B3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手繪多邊形 113">
              <a:extLst>
                <a:ext uri="{FF2B5EF4-FFF2-40B4-BE49-F238E27FC236}">
                  <a16:creationId xmlns:a16="http://schemas.microsoft.com/office/drawing/2014/main" id="{E83F550C-059E-4E34-B589-4DBF55A203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手繪多邊形 114">
              <a:extLst>
                <a:ext uri="{FF2B5EF4-FFF2-40B4-BE49-F238E27FC236}">
                  <a16:creationId xmlns:a16="http://schemas.microsoft.com/office/drawing/2014/main" id="{031BA4EF-22AD-4E1D-8576-F904850823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手繪多邊形 115">
              <a:extLst>
                <a:ext uri="{FF2B5EF4-FFF2-40B4-BE49-F238E27FC236}">
                  <a16:creationId xmlns:a16="http://schemas.microsoft.com/office/drawing/2014/main" id="{3AA004D5-98B8-4FE3-9329-F45B3355F5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手繪多邊形 116">
              <a:extLst>
                <a:ext uri="{FF2B5EF4-FFF2-40B4-BE49-F238E27FC236}">
                  <a16:creationId xmlns:a16="http://schemas.microsoft.com/office/drawing/2014/main" id="{8D253F87-374A-454C-B570-940B55E8D3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手繪多邊形 117">
              <a:extLst>
                <a:ext uri="{FF2B5EF4-FFF2-40B4-BE49-F238E27FC236}">
                  <a16:creationId xmlns:a16="http://schemas.microsoft.com/office/drawing/2014/main" id="{ED220091-E2C2-44DD-BCCB-BE5DA4E4D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手繪多邊形 118">
              <a:extLst>
                <a:ext uri="{FF2B5EF4-FFF2-40B4-BE49-F238E27FC236}">
                  <a16:creationId xmlns:a16="http://schemas.microsoft.com/office/drawing/2014/main" id="{26AD2D44-CFA4-46E7-B51B-17F11BD398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手繪多邊形 119">
              <a:extLst>
                <a:ext uri="{FF2B5EF4-FFF2-40B4-BE49-F238E27FC236}">
                  <a16:creationId xmlns:a16="http://schemas.microsoft.com/office/drawing/2014/main" id="{993FDF56-4209-4020-8FE0-2E74061EE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手繪多邊形 120">
              <a:extLst>
                <a:ext uri="{FF2B5EF4-FFF2-40B4-BE49-F238E27FC236}">
                  <a16:creationId xmlns:a16="http://schemas.microsoft.com/office/drawing/2014/main" id="{F6A3EA4A-EAA2-470E-BA09-3B7CF388ED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手繪多邊形 121">
              <a:extLst>
                <a:ext uri="{FF2B5EF4-FFF2-40B4-BE49-F238E27FC236}">
                  <a16:creationId xmlns:a16="http://schemas.microsoft.com/office/drawing/2014/main" id="{B13186FC-329C-46CC-B2D6-7171D0CC7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手繪多邊形 122">
              <a:extLst>
                <a:ext uri="{FF2B5EF4-FFF2-40B4-BE49-F238E27FC236}">
                  <a16:creationId xmlns:a16="http://schemas.microsoft.com/office/drawing/2014/main" id="{179151BA-AF41-44AA-A760-CE0D3057E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手繪多邊形 123">
              <a:extLst>
                <a:ext uri="{FF2B5EF4-FFF2-40B4-BE49-F238E27FC236}">
                  <a16:creationId xmlns:a16="http://schemas.microsoft.com/office/drawing/2014/main" id="{64753136-0E45-42C5-A3A8-4AA45502D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手繪多邊形 124">
              <a:extLst>
                <a:ext uri="{FF2B5EF4-FFF2-40B4-BE49-F238E27FC236}">
                  <a16:creationId xmlns:a16="http://schemas.microsoft.com/office/drawing/2014/main" id="{195B8ECD-5DD4-4282-A3C6-AE415DEE0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手繪多邊形 125">
              <a:extLst>
                <a:ext uri="{FF2B5EF4-FFF2-40B4-BE49-F238E27FC236}">
                  <a16:creationId xmlns:a16="http://schemas.microsoft.com/office/drawing/2014/main" id="{EE0A4A93-784B-4483-8E61-794CB37792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手繪多邊形 126">
              <a:extLst>
                <a:ext uri="{FF2B5EF4-FFF2-40B4-BE49-F238E27FC236}">
                  <a16:creationId xmlns:a16="http://schemas.microsoft.com/office/drawing/2014/main" id="{32B74D41-77D8-4D86-9DBA-D289E3E1D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手繪多邊形 127">
              <a:extLst>
                <a:ext uri="{FF2B5EF4-FFF2-40B4-BE49-F238E27FC236}">
                  <a16:creationId xmlns:a16="http://schemas.microsoft.com/office/drawing/2014/main" id="{EA5FD38C-C7FB-41EB-AD99-F3D2F7C48C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手繪多邊形 128">
              <a:extLst>
                <a:ext uri="{FF2B5EF4-FFF2-40B4-BE49-F238E27FC236}">
                  <a16:creationId xmlns:a16="http://schemas.microsoft.com/office/drawing/2014/main" id="{CEBB27A1-1ED6-4A62-A2B1-D45335338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手繪多邊形 129">
              <a:extLst>
                <a:ext uri="{FF2B5EF4-FFF2-40B4-BE49-F238E27FC236}">
                  <a16:creationId xmlns:a16="http://schemas.microsoft.com/office/drawing/2014/main" id="{7CD17EBB-F147-484D-9D7C-48FF27B67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手繪多邊形 130">
              <a:extLst>
                <a:ext uri="{FF2B5EF4-FFF2-40B4-BE49-F238E27FC236}">
                  <a16:creationId xmlns:a16="http://schemas.microsoft.com/office/drawing/2014/main" id="{3AE94690-49ED-494E-AE1C-4624BC257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手繪多邊形 131">
              <a:extLst>
                <a:ext uri="{FF2B5EF4-FFF2-40B4-BE49-F238E27FC236}">
                  <a16:creationId xmlns:a16="http://schemas.microsoft.com/office/drawing/2014/main" id="{D7DD87CB-01F1-44BA-8B8D-770BC5DB89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手繪多邊形 132">
              <a:extLst>
                <a:ext uri="{FF2B5EF4-FFF2-40B4-BE49-F238E27FC236}">
                  <a16:creationId xmlns:a16="http://schemas.microsoft.com/office/drawing/2014/main" id="{100A897D-8705-437B-BDAC-ABE7920E24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手繪多邊形 133">
              <a:extLst>
                <a:ext uri="{FF2B5EF4-FFF2-40B4-BE49-F238E27FC236}">
                  <a16:creationId xmlns:a16="http://schemas.microsoft.com/office/drawing/2014/main" id="{68C64A3C-3784-4D94-9A19-BEC255EE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手繪多邊形 134">
              <a:extLst>
                <a:ext uri="{FF2B5EF4-FFF2-40B4-BE49-F238E27FC236}">
                  <a16:creationId xmlns:a16="http://schemas.microsoft.com/office/drawing/2014/main" id="{EC26B9E7-FD1D-48F7-8852-707E8F4DC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手繪多邊形 135">
              <a:extLst>
                <a:ext uri="{FF2B5EF4-FFF2-40B4-BE49-F238E27FC236}">
                  <a16:creationId xmlns:a16="http://schemas.microsoft.com/office/drawing/2014/main" id="{3D1455C8-3B17-44F4-8F1E-1CBFFE196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手繪多邊形 136">
              <a:extLst>
                <a:ext uri="{FF2B5EF4-FFF2-40B4-BE49-F238E27FC236}">
                  <a16:creationId xmlns:a16="http://schemas.microsoft.com/office/drawing/2014/main" id="{D1A2F1CD-C9AB-429D-9ACD-60927C9EC6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手繪多邊形 137">
              <a:extLst>
                <a:ext uri="{FF2B5EF4-FFF2-40B4-BE49-F238E27FC236}">
                  <a16:creationId xmlns:a16="http://schemas.microsoft.com/office/drawing/2014/main" id="{E42ED628-6BF5-451F-A39C-46FFB51006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手繪多邊形 138">
              <a:extLst>
                <a:ext uri="{FF2B5EF4-FFF2-40B4-BE49-F238E27FC236}">
                  <a16:creationId xmlns:a16="http://schemas.microsoft.com/office/drawing/2014/main" id="{109C39BE-B6E5-4625-8CC1-79010744DD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手繪多邊形 139">
              <a:extLst>
                <a:ext uri="{FF2B5EF4-FFF2-40B4-BE49-F238E27FC236}">
                  <a16:creationId xmlns:a16="http://schemas.microsoft.com/office/drawing/2014/main" id="{C3A11377-9305-49C3-A930-B3C5C8003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手繪多邊形 140">
              <a:extLst>
                <a:ext uri="{FF2B5EF4-FFF2-40B4-BE49-F238E27FC236}">
                  <a16:creationId xmlns:a16="http://schemas.microsoft.com/office/drawing/2014/main" id="{2C247C4D-2782-435A-98C5-5AF6FAC764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手繪多邊形 141">
              <a:extLst>
                <a:ext uri="{FF2B5EF4-FFF2-40B4-BE49-F238E27FC236}">
                  <a16:creationId xmlns:a16="http://schemas.microsoft.com/office/drawing/2014/main" id="{F41CE259-7A31-4C58-8BC1-2873E7763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手繪多邊形 142">
              <a:extLst>
                <a:ext uri="{FF2B5EF4-FFF2-40B4-BE49-F238E27FC236}">
                  <a16:creationId xmlns:a16="http://schemas.microsoft.com/office/drawing/2014/main" id="{B62DB451-1A7E-4563-93B5-A6E12B79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手繪多邊形 143">
              <a:extLst>
                <a:ext uri="{FF2B5EF4-FFF2-40B4-BE49-F238E27FC236}">
                  <a16:creationId xmlns:a16="http://schemas.microsoft.com/office/drawing/2014/main" id="{AEAC9168-1A0B-446C-92B7-BC84BA282D8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手繪多邊形 144">
              <a:extLst>
                <a:ext uri="{FF2B5EF4-FFF2-40B4-BE49-F238E27FC236}">
                  <a16:creationId xmlns:a16="http://schemas.microsoft.com/office/drawing/2014/main" id="{A9643558-BFA7-42D0-B7E3-0C1BE9D6AB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手繪多邊形 145">
              <a:extLst>
                <a:ext uri="{FF2B5EF4-FFF2-40B4-BE49-F238E27FC236}">
                  <a16:creationId xmlns:a16="http://schemas.microsoft.com/office/drawing/2014/main" id="{FDECA25C-41E9-4F42-ADF1-4D705A6FD3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手繪多邊形 146">
              <a:extLst>
                <a:ext uri="{FF2B5EF4-FFF2-40B4-BE49-F238E27FC236}">
                  <a16:creationId xmlns:a16="http://schemas.microsoft.com/office/drawing/2014/main" id="{62401886-BBB6-4BAB-A9D6-08BDAEDF3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手繪多邊形 147">
              <a:extLst>
                <a:ext uri="{FF2B5EF4-FFF2-40B4-BE49-F238E27FC236}">
                  <a16:creationId xmlns:a16="http://schemas.microsoft.com/office/drawing/2014/main" id="{CB443E33-416E-46EB-BC4D-12896D9A45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手繪多邊形 148">
              <a:extLst>
                <a:ext uri="{FF2B5EF4-FFF2-40B4-BE49-F238E27FC236}">
                  <a16:creationId xmlns:a16="http://schemas.microsoft.com/office/drawing/2014/main" id="{13B98974-65BC-45B6-8D4F-2155DC866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手繪多邊形 149">
              <a:extLst>
                <a:ext uri="{FF2B5EF4-FFF2-40B4-BE49-F238E27FC236}">
                  <a16:creationId xmlns:a16="http://schemas.microsoft.com/office/drawing/2014/main" id="{98DAC4BD-C67A-4577-B3C7-9140F72C6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手繪多邊形 150">
              <a:extLst>
                <a:ext uri="{FF2B5EF4-FFF2-40B4-BE49-F238E27FC236}">
                  <a16:creationId xmlns:a16="http://schemas.microsoft.com/office/drawing/2014/main" id="{CDEC91E8-88D4-499D-8512-B0E712481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手繪多邊形 151">
              <a:extLst>
                <a:ext uri="{FF2B5EF4-FFF2-40B4-BE49-F238E27FC236}">
                  <a16:creationId xmlns:a16="http://schemas.microsoft.com/office/drawing/2014/main" id="{7B0D50A9-CCB0-4DE9-B331-02CCA3E09C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手繪多邊形 152">
              <a:extLst>
                <a:ext uri="{FF2B5EF4-FFF2-40B4-BE49-F238E27FC236}">
                  <a16:creationId xmlns:a16="http://schemas.microsoft.com/office/drawing/2014/main" id="{BDEAD619-8511-45EC-9BF7-1CC4DCBED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2" name="群組中 50">
            <a:extLst>
              <a:ext uri="{FF2B5EF4-FFF2-40B4-BE49-F238E27FC236}">
                <a16:creationId xmlns:a16="http://schemas.microsoft.com/office/drawing/2014/main" id="{8C4F96AE-6DF1-4E53-9E76-4306BA4E81F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3" name="手繪多邊形 51">
              <a:extLst>
                <a:ext uri="{FF2B5EF4-FFF2-40B4-BE49-F238E27FC236}">
                  <a16:creationId xmlns:a16="http://schemas.microsoft.com/office/drawing/2014/main" id="{796F152E-15A0-425F-B0A3-49A0AA783F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手繪多邊形 52">
              <a:extLst>
                <a:ext uri="{FF2B5EF4-FFF2-40B4-BE49-F238E27FC236}">
                  <a16:creationId xmlns:a16="http://schemas.microsoft.com/office/drawing/2014/main" id="{A670941E-FE43-4B9B-AB57-B662D44885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手繪多邊形 53">
              <a:extLst>
                <a:ext uri="{FF2B5EF4-FFF2-40B4-BE49-F238E27FC236}">
                  <a16:creationId xmlns:a16="http://schemas.microsoft.com/office/drawing/2014/main" id="{7BBC117C-795C-4936-BF33-E3D9AC7C2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手繪多邊形 54">
              <a:extLst>
                <a:ext uri="{FF2B5EF4-FFF2-40B4-BE49-F238E27FC236}">
                  <a16:creationId xmlns:a16="http://schemas.microsoft.com/office/drawing/2014/main" id="{DAB0AA3C-9BA1-4DB3-A38D-BE94085E0A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手繪多邊形 55">
              <a:extLst>
                <a:ext uri="{FF2B5EF4-FFF2-40B4-BE49-F238E27FC236}">
                  <a16:creationId xmlns:a16="http://schemas.microsoft.com/office/drawing/2014/main" id="{316B8921-5AFF-4457-92DA-F5CC12FC24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手繪多邊形 56">
              <a:extLst>
                <a:ext uri="{FF2B5EF4-FFF2-40B4-BE49-F238E27FC236}">
                  <a16:creationId xmlns:a16="http://schemas.microsoft.com/office/drawing/2014/main" id="{8F5C1526-F857-4A6A-9993-0F895C078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手繪多邊形 57">
              <a:extLst>
                <a:ext uri="{FF2B5EF4-FFF2-40B4-BE49-F238E27FC236}">
                  <a16:creationId xmlns:a16="http://schemas.microsoft.com/office/drawing/2014/main" id="{BE58A1E6-7F1A-4958-9930-8081A735AB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手繪多邊形 58">
              <a:extLst>
                <a:ext uri="{FF2B5EF4-FFF2-40B4-BE49-F238E27FC236}">
                  <a16:creationId xmlns:a16="http://schemas.microsoft.com/office/drawing/2014/main" id="{46888942-7047-48B5-9E9F-94DB7A5753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手繪多邊形 59">
              <a:extLst>
                <a:ext uri="{FF2B5EF4-FFF2-40B4-BE49-F238E27FC236}">
                  <a16:creationId xmlns:a16="http://schemas.microsoft.com/office/drawing/2014/main" id="{EA7BA2BF-21A1-4733-B94E-1CBC4E8A58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手繪多邊形 60">
              <a:extLst>
                <a:ext uri="{FF2B5EF4-FFF2-40B4-BE49-F238E27FC236}">
                  <a16:creationId xmlns:a16="http://schemas.microsoft.com/office/drawing/2014/main" id="{8111711E-24A8-4405-8309-9480B0B906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手繪多邊形 61">
              <a:extLst>
                <a:ext uri="{FF2B5EF4-FFF2-40B4-BE49-F238E27FC236}">
                  <a16:creationId xmlns:a16="http://schemas.microsoft.com/office/drawing/2014/main" id="{B8AC31E4-9D45-4A64-9DB4-B59C00B0A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手繪多邊形 62">
              <a:extLst>
                <a:ext uri="{FF2B5EF4-FFF2-40B4-BE49-F238E27FC236}">
                  <a16:creationId xmlns:a16="http://schemas.microsoft.com/office/drawing/2014/main" id="{48C12D2B-C7EE-4008-B68F-DC895309D4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手繪多邊形 63">
              <a:extLst>
                <a:ext uri="{FF2B5EF4-FFF2-40B4-BE49-F238E27FC236}">
                  <a16:creationId xmlns:a16="http://schemas.microsoft.com/office/drawing/2014/main" id="{D7D69E00-14FE-4B50-A1CA-DC7DE18100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6" name="手繪多邊形 64">
              <a:extLst>
                <a:ext uri="{FF2B5EF4-FFF2-40B4-BE49-F238E27FC236}">
                  <a16:creationId xmlns:a16="http://schemas.microsoft.com/office/drawing/2014/main" id="{32D623CC-D191-4F6A-BA41-B0275865D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手繪多邊形 65">
              <a:extLst>
                <a:ext uri="{FF2B5EF4-FFF2-40B4-BE49-F238E27FC236}">
                  <a16:creationId xmlns:a16="http://schemas.microsoft.com/office/drawing/2014/main" id="{C3418F03-0D3E-4D72-8F24-CB6F8D4B5F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手繪多邊形 66">
              <a:extLst>
                <a:ext uri="{FF2B5EF4-FFF2-40B4-BE49-F238E27FC236}">
                  <a16:creationId xmlns:a16="http://schemas.microsoft.com/office/drawing/2014/main" id="{F3BA8E38-E6DE-41B9-A29C-34A6A7D511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手繪多邊形 67">
              <a:extLst>
                <a:ext uri="{FF2B5EF4-FFF2-40B4-BE49-F238E27FC236}">
                  <a16:creationId xmlns:a16="http://schemas.microsoft.com/office/drawing/2014/main" id="{348A5EEE-CE86-4DEA-A04D-901311C0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80" name="手繪多邊形 68">
              <a:extLst>
                <a:ext uri="{FF2B5EF4-FFF2-40B4-BE49-F238E27FC236}">
                  <a16:creationId xmlns:a16="http://schemas.microsoft.com/office/drawing/2014/main" id="{598C7FE7-A656-4D37-A426-2EA8844DD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手繪多邊形 69">
              <a:extLst>
                <a:ext uri="{FF2B5EF4-FFF2-40B4-BE49-F238E27FC236}">
                  <a16:creationId xmlns:a16="http://schemas.microsoft.com/office/drawing/2014/main" id="{F0828783-2DC4-49FA-8153-416FD8F361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手繪多邊形 70">
              <a:extLst>
                <a:ext uri="{FF2B5EF4-FFF2-40B4-BE49-F238E27FC236}">
                  <a16:creationId xmlns:a16="http://schemas.microsoft.com/office/drawing/2014/main" id="{AD0299B0-C86A-4E2E-9137-E018A92174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手繪多邊形 71">
              <a:extLst>
                <a:ext uri="{FF2B5EF4-FFF2-40B4-BE49-F238E27FC236}">
                  <a16:creationId xmlns:a16="http://schemas.microsoft.com/office/drawing/2014/main" id="{F6954322-D6F5-4932-9354-E1C607906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手繪多邊形 72">
              <a:extLst>
                <a:ext uri="{FF2B5EF4-FFF2-40B4-BE49-F238E27FC236}">
                  <a16:creationId xmlns:a16="http://schemas.microsoft.com/office/drawing/2014/main" id="{FBC30FA3-4CDB-4D47-A883-08CE8675D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手繪多邊形 73">
              <a:extLst>
                <a:ext uri="{FF2B5EF4-FFF2-40B4-BE49-F238E27FC236}">
                  <a16:creationId xmlns:a16="http://schemas.microsoft.com/office/drawing/2014/main" id="{E17D0EE8-8E76-400C-B048-74392DB96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手繪多邊形 74">
              <a:extLst>
                <a:ext uri="{FF2B5EF4-FFF2-40B4-BE49-F238E27FC236}">
                  <a16:creationId xmlns:a16="http://schemas.microsoft.com/office/drawing/2014/main" id="{11F146B5-3139-425E-922A-DE3EC3BA02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7" name="手繪多邊形 75">
              <a:extLst>
                <a:ext uri="{FF2B5EF4-FFF2-40B4-BE49-F238E27FC236}">
                  <a16:creationId xmlns:a16="http://schemas.microsoft.com/office/drawing/2014/main" id="{24F3AB58-A5B3-4A79-BCA7-F45CBC7E0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8" name="手繪多邊形 76">
              <a:extLst>
                <a:ext uri="{FF2B5EF4-FFF2-40B4-BE49-F238E27FC236}">
                  <a16:creationId xmlns:a16="http://schemas.microsoft.com/office/drawing/2014/main" id="{1C2EB433-B8B7-45D8-A73C-E8BE3863AC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手繪多邊形 77">
              <a:extLst>
                <a:ext uri="{FF2B5EF4-FFF2-40B4-BE49-F238E27FC236}">
                  <a16:creationId xmlns:a16="http://schemas.microsoft.com/office/drawing/2014/main" id="{AC9C4A85-FF8E-4E0C-8347-376527920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手繪多邊形 78">
              <a:extLst>
                <a:ext uri="{FF2B5EF4-FFF2-40B4-BE49-F238E27FC236}">
                  <a16:creationId xmlns:a16="http://schemas.microsoft.com/office/drawing/2014/main" id="{3B6B07E8-4524-4432-BF15-B8CBCFF4D8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91" name="群組中 5">
            <a:extLst>
              <a:ext uri="{FF2B5EF4-FFF2-40B4-BE49-F238E27FC236}">
                <a16:creationId xmlns:a16="http://schemas.microsoft.com/office/drawing/2014/main" id="{2B3DAFAE-B9E4-441A-9C55-E40591A5BB6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2" name="手繪多邊形 6">
              <a:extLst>
                <a:ext uri="{FF2B5EF4-FFF2-40B4-BE49-F238E27FC236}">
                  <a16:creationId xmlns:a16="http://schemas.microsoft.com/office/drawing/2014/main" id="{4D40A526-E0CA-422F-B837-80683C9378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Oval 7">
              <a:extLst>
                <a:ext uri="{FF2B5EF4-FFF2-40B4-BE49-F238E27FC236}">
                  <a16:creationId xmlns:a16="http://schemas.microsoft.com/office/drawing/2014/main" id="{F98BB2BF-6195-47DB-90B1-B8F7C7639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手繪多邊形 8">
              <a:extLst>
                <a:ext uri="{FF2B5EF4-FFF2-40B4-BE49-F238E27FC236}">
                  <a16:creationId xmlns:a16="http://schemas.microsoft.com/office/drawing/2014/main" id="{A1F0FCF5-4EB4-4CEF-93A8-5E4D3E6D9B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手繪多邊形 9">
              <a:extLst>
                <a:ext uri="{FF2B5EF4-FFF2-40B4-BE49-F238E27FC236}">
                  <a16:creationId xmlns:a16="http://schemas.microsoft.com/office/drawing/2014/main" id="{90514AF9-D7B3-40C9-86A0-7ED1B7691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手繪多邊形 10">
              <a:extLst>
                <a:ext uri="{FF2B5EF4-FFF2-40B4-BE49-F238E27FC236}">
                  <a16:creationId xmlns:a16="http://schemas.microsoft.com/office/drawing/2014/main" id="{A3A696D2-A785-4B1D-9A12-8ABA766CB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手繪多邊形 11">
              <a:extLst>
                <a:ext uri="{FF2B5EF4-FFF2-40B4-BE49-F238E27FC236}">
                  <a16:creationId xmlns:a16="http://schemas.microsoft.com/office/drawing/2014/main" id="{D850B16D-8B0F-418A-B694-692438F9E7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手繪多邊形 12">
              <a:extLst>
                <a:ext uri="{FF2B5EF4-FFF2-40B4-BE49-F238E27FC236}">
                  <a16:creationId xmlns:a16="http://schemas.microsoft.com/office/drawing/2014/main" id="{5A9BC5A6-BD9C-48E9-8600-0B4BD7FA0B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手繪多邊形 13">
              <a:extLst>
                <a:ext uri="{FF2B5EF4-FFF2-40B4-BE49-F238E27FC236}">
                  <a16:creationId xmlns:a16="http://schemas.microsoft.com/office/drawing/2014/main" id="{980052C6-8382-4E1E-9B25-E9C4FF197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手繪多邊形 14">
              <a:extLst>
                <a:ext uri="{FF2B5EF4-FFF2-40B4-BE49-F238E27FC236}">
                  <a16:creationId xmlns:a16="http://schemas.microsoft.com/office/drawing/2014/main" id="{FFF29BDF-1969-4BC1-B8F6-2D8F52BF03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手繪多邊形 15">
              <a:extLst>
                <a:ext uri="{FF2B5EF4-FFF2-40B4-BE49-F238E27FC236}">
                  <a16:creationId xmlns:a16="http://schemas.microsoft.com/office/drawing/2014/main" id="{568FCC17-7DA2-4CD6-BBC2-3B735A4FB4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手繪多邊形 16">
              <a:extLst>
                <a:ext uri="{FF2B5EF4-FFF2-40B4-BE49-F238E27FC236}">
                  <a16:creationId xmlns:a16="http://schemas.microsoft.com/office/drawing/2014/main" id="{D94F2E78-A101-4EC9-BBF6-83A1FDCAD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手繪多邊形 17">
              <a:extLst>
                <a:ext uri="{FF2B5EF4-FFF2-40B4-BE49-F238E27FC236}">
                  <a16:creationId xmlns:a16="http://schemas.microsoft.com/office/drawing/2014/main" id="{CDD3522D-5742-4BEA-A7CE-4940474BB1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手繪多邊形 18">
              <a:extLst>
                <a:ext uri="{FF2B5EF4-FFF2-40B4-BE49-F238E27FC236}">
                  <a16:creationId xmlns:a16="http://schemas.microsoft.com/office/drawing/2014/main" id="{3F9BE18E-1ED1-43DA-A8EE-BE4CC6651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手繪多邊形 19">
              <a:extLst>
                <a:ext uri="{FF2B5EF4-FFF2-40B4-BE49-F238E27FC236}">
                  <a16:creationId xmlns:a16="http://schemas.microsoft.com/office/drawing/2014/main" id="{FC813B11-7147-40B8-AC99-8B036C077A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手繪多邊形 20">
              <a:extLst>
                <a:ext uri="{FF2B5EF4-FFF2-40B4-BE49-F238E27FC236}">
                  <a16:creationId xmlns:a16="http://schemas.microsoft.com/office/drawing/2014/main" id="{8D6C145F-E41F-44A0-8FF4-CF1F2C4F5F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手繪多邊形 21">
              <a:extLst>
                <a:ext uri="{FF2B5EF4-FFF2-40B4-BE49-F238E27FC236}">
                  <a16:creationId xmlns:a16="http://schemas.microsoft.com/office/drawing/2014/main" id="{D3D647D3-111E-4BB5-82AD-52B9D8CD9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手繪多邊形 22">
              <a:extLst>
                <a:ext uri="{FF2B5EF4-FFF2-40B4-BE49-F238E27FC236}">
                  <a16:creationId xmlns:a16="http://schemas.microsoft.com/office/drawing/2014/main" id="{DEB7FFD5-CE43-46F3-9EAC-B1623386F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手繪多邊形 23">
              <a:extLst>
                <a:ext uri="{FF2B5EF4-FFF2-40B4-BE49-F238E27FC236}">
                  <a16:creationId xmlns:a16="http://schemas.microsoft.com/office/drawing/2014/main" id="{A8F03593-7E87-44CC-8C5C-E914BE8B1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手繪多邊形 24">
              <a:extLst>
                <a:ext uri="{FF2B5EF4-FFF2-40B4-BE49-F238E27FC236}">
                  <a16:creationId xmlns:a16="http://schemas.microsoft.com/office/drawing/2014/main" id="{AC7CD53C-3180-48FE-96AA-A03325A9A1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手繪多邊形 25">
              <a:extLst>
                <a:ext uri="{FF2B5EF4-FFF2-40B4-BE49-F238E27FC236}">
                  <a16:creationId xmlns:a16="http://schemas.microsoft.com/office/drawing/2014/main" id="{5E402EE6-548E-43AF-8496-C856126B5C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2" name="手繪多邊形 52">
            <a:extLst>
              <a:ext uri="{FF2B5EF4-FFF2-40B4-BE49-F238E27FC236}">
                <a16:creationId xmlns:a16="http://schemas.microsoft.com/office/drawing/2014/main" id="{7240736E-C70B-4C4E-8C26-307F7F1641B7}"/>
              </a:ext>
            </a:extLst>
          </p:cNvPr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3" name="群組中 29">
            <a:extLst>
              <a:ext uri="{FF2B5EF4-FFF2-40B4-BE49-F238E27FC236}">
                <a16:creationId xmlns:a16="http://schemas.microsoft.com/office/drawing/2014/main" id="{A1683F3B-A3DC-4A81-8791-B3270232B6A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4" name="手繪多邊形 30">
              <a:extLst>
                <a:ext uri="{FF2B5EF4-FFF2-40B4-BE49-F238E27FC236}">
                  <a16:creationId xmlns:a16="http://schemas.microsoft.com/office/drawing/2014/main" id="{FA0770E3-52BE-4A47-B263-3434D0D49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手繪多邊形 31">
              <a:extLst>
                <a:ext uri="{FF2B5EF4-FFF2-40B4-BE49-F238E27FC236}">
                  <a16:creationId xmlns:a16="http://schemas.microsoft.com/office/drawing/2014/main" id="{E5006262-7734-4E76-9B0E-3D589B1390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手繪多邊形 32">
              <a:extLst>
                <a:ext uri="{FF2B5EF4-FFF2-40B4-BE49-F238E27FC236}">
                  <a16:creationId xmlns:a16="http://schemas.microsoft.com/office/drawing/2014/main" id="{E9050A6C-A60F-4A90-B89B-EA6295BD93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手繪多邊形 33">
              <a:extLst>
                <a:ext uri="{FF2B5EF4-FFF2-40B4-BE49-F238E27FC236}">
                  <a16:creationId xmlns:a16="http://schemas.microsoft.com/office/drawing/2014/main" id="{2D230890-E44A-4D92-9129-A107C8674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手繪多邊形 34">
              <a:extLst>
                <a:ext uri="{FF2B5EF4-FFF2-40B4-BE49-F238E27FC236}">
                  <a16:creationId xmlns:a16="http://schemas.microsoft.com/office/drawing/2014/main" id="{95D53E5D-B744-4F0F-8406-F1A929666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手繪多邊形 35">
              <a:extLst>
                <a:ext uri="{FF2B5EF4-FFF2-40B4-BE49-F238E27FC236}">
                  <a16:creationId xmlns:a16="http://schemas.microsoft.com/office/drawing/2014/main" id="{B283BCB0-9655-4B6B-9EA2-CD45844DE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手繪多邊形 36">
              <a:extLst>
                <a:ext uri="{FF2B5EF4-FFF2-40B4-BE49-F238E27FC236}">
                  <a16:creationId xmlns:a16="http://schemas.microsoft.com/office/drawing/2014/main" id="{FBAB3BF9-B675-4FC8-9345-10D1CCDA6E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手繪多邊形 37">
              <a:extLst>
                <a:ext uri="{FF2B5EF4-FFF2-40B4-BE49-F238E27FC236}">
                  <a16:creationId xmlns:a16="http://schemas.microsoft.com/office/drawing/2014/main" id="{1BAE22E0-8955-4A9D-B59D-C57D7E66C8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手繪多邊形 38">
              <a:extLst>
                <a:ext uri="{FF2B5EF4-FFF2-40B4-BE49-F238E27FC236}">
                  <a16:creationId xmlns:a16="http://schemas.microsoft.com/office/drawing/2014/main" id="{709688AF-904E-432C-A04E-F237A955AB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手繪多邊形 39">
              <a:extLst>
                <a:ext uri="{FF2B5EF4-FFF2-40B4-BE49-F238E27FC236}">
                  <a16:creationId xmlns:a16="http://schemas.microsoft.com/office/drawing/2014/main" id="{39CDA06D-068E-4C2C-815A-9EDB4D38D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手繪多邊形 40">
              <a:extLst>
                <a:ext uri="{FF2B5EF4-FFF2-40B4-BE49-F238E27FC236}">
                  <a16:creationId xmlns:a16="http://schemas.microsoft.com/office/drawing/2014/main" id="{0B9C4B14-6B80-491B-A1A5-6A43600769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手繪多邊形 41">
              <a:extLst>
                <a:ext uri="{FF2B5EF4-FFF2-40B4-BE49-F238E27FC236}">
                  <a16:creationId xmlns:a16="http://schemas.microsoft.com/office/drawing/2014/main" id="{475EEB6C-F369-4A2D-86D8-F7C019999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手繪多邊形 42">
              <a:extLst>
                <a:ext uri="{FF2B5EF4-FFF2-40B4-BE49-F238E27FC236}">
                  <a16:creationId xmlns:a16="http://schemas.microsoft.com/office/drawing/2014/main" id="{957EF0FE-6C52-4116-9E9F-A3BFBC69F1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手繪多邊形 43">
              <a:extLst>
                <a:ext uri="{FF2B5EF4-FFF2-40B4-BE49-F238E27FC236}">
                  <a16:creationId xmlns:a16="http://schemas.microsoft.com/office/drawing/2014/main" id="{6FC94E47-A6A4-4BF9-AE81-BF963BA7CC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手繪多邊形 44">
              <a:extLst>
                <a:ext uri="{FF2B5EF4-FFF2-40B4-BE49-F238E27FC236}">
                  <a16:creationId xmlns:a16="http://schemas.microsoft.com/office/drawing/2014/main" id="{99443B9D-E5D7-42BD-A674-361B4460BA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手繪多邊形 45">
              <a:extLst>
                <a:ext uri="{FF2B5EF4-FFF2-40B4-BE49-F238E27FC236}">
                  <a16:creationId xmlns:a16="http://schemas.microsoft.com/office/drawing/2014/main" id="{191CA37B-EB2B-437B-890B-A8333782CB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手繪多邊形 46">
              <a:extLst>
                <a:ext uri="{FF2B5EF4-FFF2-40B4-BE49-F238E27FC236}">
                  <a16:creationId xmlns:a16="http://schemas.microsoft.com/office/drawing/2014/main" id="{F1E2A369-0E08-4172-B739-9C322ED6A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手繪多邊形 47">
              <a:extLst>
                <a:ext uri="{FF2B5EF4-FFF2-40B4-BE49-F238E27FC236}">
                  <a16:creationId xmlns:a16="http://schemas.microsoft.com/office/drawing/2014/main" id="{991A225A-B293-4CE2-8F60-7B4482316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手繪多邊形 48">
              <a:extLst>
                <a:ext uri="{FF2B5EF4-FFF2-40B4-BE49-F238E27FC236}">
                  <a16:creationId xmlns:a16="http://schemas.microsoft.com/office/drawing/2014/main" id="{BCB14F9B-C6DB-4EB4-84B6-0024A905B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手繪多邊形 49">
              <a:extLst>
                <a:ext uri="{FF2B5EF4-FFF2-40B4-BE49-F238E27FC236}">
                  <a16:creationId xmlns:a16="http://schemas.microsoft.com/office/drawing/2014/main" id="{20E1C090-BCB2-45B5-97FB-E2D1F879E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手繪多邊形 50">
              <a:extLst>
                <a:ext uri="{FF2B5EF4-FFF2-40B4-BE49-F238E27FC236}">
                  <a16:creationId xmlns:a16="http://schemas.microsoft.com/office/drawing/2014/main" id="{B6924EC0-349C-4AE1-98D2-30B1CA5737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手繪多邊形 51">
              <a:extLst>
                <a:ext uri="{FF2B5EF4-FFF2-40B4-BE49-F238E27FC236}">
                  <a16:creationId xmlns:a16="http://schemas.microsoft.com/office/drawing/2014/main" id="{DC34421A-E183-4E4D-B0F7-1A43CDA50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手繪多邊形 52">
              <a:extLst>
                <a:ext uri="{FF2B5EF4-FFF2-40B4-BE49-F238E27FC236}">
                  <a16:creationId xmlns:a16="http://schemas.microsoft.com/office/drawing/2014/main" id="{FFCBC56B-CA6A-4A5F-A2DB-EEC8031A83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手繪多邊形 53">
              <a:extLst>
                <a:ext uri="{FF2B5EF4-FFF2-40B4-BE49-F238E27FC236}">
                  <a16:creationId xmlns:a16="http://schemas.microsoft.com/office/drawing/2014/main" id="{30C11B17-20C8-47D7-A24D-AFD66CE22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手繪多邊形 54">
              <a:extLst>
                <a:ext uri="{FF2B5EF4-FFF2-40B4-BE49-F238E27FC236}">
                  <a16:creationId xmlns:a16="http://schemas.microsoft.com/office/drawing/2014/main" id="{069B0E34-D0CE-4403-BCC7-70F5E29278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手繪多邊形 55">
              <a:extLst>
                <a:ext uri="{FF2B5EF4-FFF2-40B4-BE49-F238E27FC236}">
                  <a16:creationId xmlns:a16="http://schemas.microsoft.com/office/drawing/2014/main" id="{FFA7482E-0FA4-4EB1-8943-303F8E696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手繪多邊形 56">
              <a:extLst>
                <a:ext uri="{FF2B5EF4-FFF2-40B4-BE49-F238E27FC236}">
                  <a16:creationId xmlns:a16="http://schemas.microsoft.com/office/drawing/2014/main" id="{B6D2BE33-8E6C-49CB-ADB4-732627D2C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手繪多邊形 57">
              <a:extLst>
                <a:ext uri="{FF2B5EF4-FFF2-40B4-BE49-F238E27FC236}">
                  <a16:creationId xmlns:a16="http://schemas.microsoft.com/office/drawing/2014/main" id="{5D97F37B-CD4D-4EF4-A649-94203EFA6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手繪多邊形 58">
              <a:extLst>
                <a:ext uri="{FF2B5EF4-FFF2-40B4-BE49-F238E27FC236}">
                  <a16:creationId xmlns:a16="http://schemas.microsoft.com/office/drawing/2014/main" id="{F04E6218-860F-46A7-9678-7272B243F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手繪多邊形 59">
              <a:extLst>
                <a:ext uri="{FF2B5EF4-FFF2-40B4-BE49-F238E27FC236}">
                  <a16:creationId xmlns:a16="http://schemas.microsoft.com/office/drawing/2014/main" id="{47107B55-52CC-43FF-B4C4-272DAFD16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手繪多邊形 60">
              <a:extLst>
                <a:ext uri="{FF2B5EF4-FFF2-40B4-BE49-F238E27FC236}">
                  <a16:creationId xmlns:a16="http://schemas.microsoft.com/office/drawing/2014/main" id="{6E564A6A-B5E1-47BB-8BE7-785182F38F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手繪多邊形 61">
              <a:extLst>
                <a:ext uri="{FF2B5EF4-FFF2-40B4-BE49-F238E27FC236}">
                  <a16:creationId xmlns:a16="http://schemas.microsoft.com/office/drawing/2014/main" id="{B0CE761C-9C5D-409A-95BE-C8814C5E9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手繪多邊形 62">
              <a:extLst>
                <a:ext uri="{FF2B5EF4-FFF2-40B4-BE49-F238E27FC236}">
                  <a16:creationId xmlns:a16="http://schemas.microsoft.com/office/drawing/2014/main" id="{27DC02DE-3F5C-4754-BE42-B7028B741A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手繪多邊形 63">
              <a:extLst>
                <a:ext uri="{FF2B5EF4-FFF2-40B4-BE49-F238E27FC236}">
                  <a16:creationId xmlns:a16="http://schemas.microsoft.com/office/drawing/2014/main" id="{764C6ED6-2842-4E8E-B1BE-E4BA2FB8BB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手繪多邊形 64">
              <a:extLst>
                <a:ext uri="{FF2B5EF4-FFF2-40B4-BE49-F238E27FC236}">
                  <a16:creationId xmlns:a16="http://schemas.microsoft.com/office/drawing/2014/main" id="{887BEE2E-2D01-4792-8F28-B6E8DDEA1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手繪多邊形 65">
              <a:extLst>
                <a:ext uri="{FF2B5EF4-FFF2-40B4-BE49-F238E27FC236}">
                  <a16:creationId xmlns:a16="http://schemas.microsoft.com/office/drawing/2014/main" id="{18F9776F-8328-4EED-992E-62A2E1273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50" name="群組中 347">
            <a:extLst>
              <a:ext uri="{FF2B5EF4-FFF2-40B4-BE49-F238E27FC236}">
                <a16:creationId xmlns:a16="http://schemas.microsoft.com/office/drawing/2014/main" id="{58008356-EB61-43FD-92E8-A17D09716B03}"/>
              </a:ext>
            </a:extLst>
          </p:cNvPr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51" name="群組中 156">
              <a:extLst>
                <a:ext uri="{FF2B5EF4-FFF2-40B4-BE49-F238E27FC236}">
                  <a16:creationId xmlns:a16="http://schemas.microsoft.com/office/drawing/2014/main" id="{C4C27409-F349-4F64-9C03-A299DC78BE3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7" name="手繪多邊形 157">
                <a:extLst>
                  <a:ext uri="{FF2B5EF4-FFF2-40B4-BE49-F238E27FC236}">
                    <a16:creationId xmlns:a16="http://schemas.microsoft.com/office/drawing/2014/main" id="{B786583C-DA66-45B0-B4A4-7EE3AB1968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手繪多邊形 158">
                <a:extLst>
                  <a:ext uri="{FF2B5EF4-FFF2-40B4-BE49-F238E27FC236}">
                    <a16:creationId xmlns:a16="http://schemas.microsoft.com/office/drawing/2014/main" id="{C280122C-EBE8-457A-99AE-ED9161E57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手繪多邊形 159">
                <a:extLst>
                  <a:ext uri="{FF2B5EF4-FFF2-40B4-BE49-F238E27FC236}">
                    <a16:creationId xmlns:a16="http://schemas.microsoft.com/office/drawing/2014/main" id="{9BF19C69-E17C-4465-9977-84F569C8CF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手繪多邊形 160">
                <a:extLst>
                  <a:ext uri="{FF2B5EF4-FFF2-40B4-BE49-F238E27FC236}">
                    <a16:creationId xmlns:a16="http://schemas.microsoft.com/office/drawing/2014/main" id="{7A446D39-1B42-42DB-A88D-5EB47AF111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手繪多邊形 161">
                <a:extLst>
                  <a:ext uri="{FF2B5EF4-FFF2-40B4-BE49-F238E27FC236}">
                    <a16:creationId xmlns:a16="http://schemas.microsoft.com/office/drawing/2014/main" id="{8EB2B1EF-8C57-47C6-A9F8-6C688B64F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手繪多邊形 162">
                <a:extLst>
                  <a:ext uri="{FF2B5EF4-FFF2-40B4-BE49-F238E27FC236}">
                    <a16:creationId xmlns:a16="http://schemas.microsoft.com/office/drawing/2014/main" id="{6B9DFB21-F1BA-4E3E-8043-0E8A7C33B5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手繪多邊形 163">
                <a:extLst>
                  <a:ext uri="{FF2B5EF4-FFF2-40B4-BE49-F238E27FC236}">
                    <a16:creationId xmlns:a16="http://schemas.microsoft.com/office/drawing/2014/main" id="{EDC15495-F630-4B5A-9CC9-1E81C210AD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手繪多邊形 164">
                <a:extLst>
                  <a:ext uri="{FF2B5EF4-FFF2-40B4-BE49-F238E27FC236}">
                    <a16:creationId xmlns:a16="http://schemas.microsoft.com/office/drawing/2014/main" id="{F8ADA244-B10D-4C61-A0DD-D0959F40A4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手繪多邊形 165">
                <a:extLst>
                  <a:ext uri="{FF2B5EF4-FFF2-40B4-BE49-F238E27FC236}">
                    <a16:creationId xmlns:a16="http://schemas.microsoft.com/office/drawing/2014/main" id="{9B48AFA0-6C6D-435E-943A-FF5806BA85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手繪多邊形 166">
                <a:extLst>
                  <a:ext uri="{FF2B5EF4-FFF2-40B4-BE49-F238E27FC236}">
                    <a16:creationId xmlns:a16="http://schemas.microsoft.com/office/drawing/2014/main" id="{272F4BCE-A3D1-41F7-9012-8A0E419190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手繪多邊形 167">
                <a:extLst>
                  <a:ext uri="{FF2B5EF4-FFF2-40B4-BE49-F238E27FC236}">
                    <a16:creationId xmlns:a16="http://schemas.microsoft.com/office/drawing/2014/main" id="{F62F4A0E-3127-40EA-8733-55AB0FD65B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手繪多邊形 168">
                <a:extLst>
                  <a:ext uri="{FF2B5EF4-FFF2-40B4-BE49-F238E27FC236}">
                    <a16:creationId xmlns:a16="http://schemas.microsoft.com/office/drawing/2014/main" id="{10521A70-0094-4622-BADC-CE64A12551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手繪多邊形 169">
                <a:extLst>
                  <a:ext uri="{FF2B5EF4-FFF2-40B4-BE49-F238E27FC236}">
                    <a16:creationId xmlns:a16="http://schemas.microsoft.com/office/drawing/2014/main" id="{DE865C6D-60C6-47ED-B1E7-D73A2DE475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手繪多邊形 170">
                <a:extLst>
                  <a:ext uri="{FF2B5EF4-FFF2-40B4-BE49-F238E27FC236}">
                    <a16:creationId xmlns:a16="http://schemas.microsoft.com/office/drawing/2014/main" id="{81694BFC-4674-462E-A0A2-748E133095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手繪多邊形 171">
                <a:extLst>
                  <a:ext uri="{FF2B5EF4-FFF2-40B4-BE49-F238E27FC236}">
                    <a16:creationId xmlns:a16="http://schemas.microsoft.com/office/drawing/2014/main" id="{0219CA00-8ACA-4521-815A-B0ECC7AA27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手繪多邊形 172">
                <a:extLst>
                  <a:ext uri="{FF2B5EF4-FFF2-40B4-BE49-F238E27FC236}">
                    <a16:creationId xmlns:a16="http://schemas.microsoft.com/office/drawing/2014/main" id="{3EE3BBB2-AC34-40B1-8FA0-023218C737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手繪多邊形 173">
                <a:extLst>
                  <a:ext uri="{FF2B5EF4-FFF2-40B4-BE49-F238E27FC236}">
                    <a16:creationId xmlns:a16="http://schemas.microsoft.com/office/drawing/2014/main" id="{FAAD77BC-D7E8-425D-B7FD-2DA984B198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手繪多邊形 174">
                <a:extLst>
                  <a:ext uri="{FF2B5EF4-FFF2-40B4-BE49-F238E27FC236}">
                    <a16:creationId xmlns:a16="http://schemas.microsoft.com/office/drawing/2014/main" id="{7EF3E209-26B2-4F05-87A0-DEF0F1D535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手繪多邊形 175">
                <a:extLst>
                  <a:ext uri="{FF2B5EF4-FFF2-40B4-BE49-F238E27FC236}">
                    <a16:creationId xmlns:a16="http://schemas.microsoft.com/office/drawing/2014/main" id="{5721FF50-0B7F-42A7-BB19-849586BD79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手繪多邊形 176">
                <a:extLst>
                  <a:ext uri="{FF2B5EF4-FFF2-40B4-BE49-F238E27FC236}">
                    <a16:creationId xmlns:a16="http://schemas.microsoft.com/office/drawing/2014/main" id="{C8C8F51B-3A92-476E-90C2-B25E2FB473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手繪多邊形 177">
                <a:extLst>
                  <a:ext uri="{FF2B5EF4-FFF2-40B4-BE49-F238E27FC236}">
                    <a16:creationId xmlns:a16="http://schemas.microsoft.com/office/drawing/2014/main" id="{3B213C52-9786-4CC4-9340-B492091600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手繪多邊形 178">
                <a:extLst>
                  <a:ext uri="{FF2B5EF4-FFF2-40B4-BE49-F238E27FC236}">
                    <a16:creationId xmlns:a16="http://schemas.microsoft.com/office/drawing/2014/main" id="{5AED3394-51EC-47A1-BE5E-26663900F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手繪多邊形 179">
                <a:extLst>
                  <a:ext uri="{FF2B5EF4-FFF2-40B4-BE49-F238E27FC236}">
                    <a16:creationId xmlns:a16="http://schemas.microsoft.com/office/drawing/2014/main" id="{777BCD5F-6C5C-4C92-A5D4-6055D30FE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手繪多邊形 180">
                <a:extLst>
                  <a:ext uri="{FF2B5EF4-FFF2-40B4-BE49-F238E27FC236}">
                    <a16:creationId xmlns:a16="http://schemas.microsoft.com/office/drawing/2014/main" id="{0E7D06D6-503D-4FE8-8146-ADC946613B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手繪多邊形 190">
                <a:extLst>
                  <a:ext uri="{FF2B5EF4-FFF2-40B4-BE49-F238E27FC236}">
                    <a16:creationId xmlns:a16="http://schemas.microsoft.com/office/drawing/2014/main" id="{02E917F9-FA37-4E9D-AB56-51BBCF1BBB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手繪多邊形 191">
                <a:extLst>
                  <a:ext uri="{FF2B5EF4-FFF2-40B4-BE49-F238E27FC236}">
                    <a16:creationId xmlns:a16="http://schemas.microsoft.com/office/drawing/2014/main" id="{73C290CC-99E8-4504-B7B2-B1C67CFCD9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手繪多邊形 192">
                <a:extLst>
                  <a:ext uri="{FF2B5EF4-FFF2-40B4-BE49-F238E27FC236}">
                    <a16:creationId xmlns:a16="http://schemas.microsoft.com/office/drawing/2014/main" id="{1999F5BB-6EA0-4ECB-9EB6-E04D5739FF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手繪多邊形 193">
                <a:extLst>
                  <a:ext uri="{FF2B5EF4-FFF2-40B4-BE49-F238E27FC236}">
                    <a16:creationId xmlns:a16="http://schemas.microsoft.com/office/drawing/2014/main" id="{6E2A3104-B77C-45C7-8B6E-FB4EBC0859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手繪多邊形 194">
                <a:extLst>
                  <a:ext uri="{FF2B5EF4-FFF2-40B4-BE49-F238E27FC236}">
                    <a16:creationId xmlns:a16="http://schemas.microsoft.com/office/drawing/2014/main" id="{F0BD79E5-E3F9-44AA-AC03-7F677A41FB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手繪多邊形 195">
                <a:extLst>
                  <a:ext uri="{FF2B5EF4-FFF2-40B4-BE49-F238E27FC236}">
                    <a16:creationId xmlns:a16="http://schemas.microsoft.com/office/drawing/2014/main" id="{288BE45F-A7A5-45B0-AA5D-7E9DA02865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手繪多邊形 196">
                <a:extLst>
                  <a:ext uri="{FF2B5EF4-FFF2-40B4-BE49-F238E27FC236}">
                    <a16:creationId xmlns:a16="http://schemas.microsoft.com/office/drawing/2014/main" id="{EA7326B7-D766-4498-8A46-F2B51A4939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手繪多邊形 197">
                <a:extLst>
                  <a:ext uri="{FF2B5EF4-FFF2-40B4-BE49-F238E27FC236}">
                    <a16:creationId xmlns:a16="http://schemas.microsoft.com/office/drawing/2014/main" id="{2B3A6408-6986-425E-8C16-1A095823C7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手繪多邊形 198">
                <a:extLst>
                  <a:ext uri="{FF2B5EF4-FFF2-40B4-BE49-F238E27FC236}">
                    <a16:creationId xmlns:a16="http://schemas.microsoft.com/office/drawing/2014/main" id="{A29DFA16-0955-4569-8EC9-E296C75CB4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手繪多邊形 199">
                <a:extLst>
                  <a:ext uri="{FF2B5EF4-FFF2-40B4-BE49-F238E27FC236}">
                    <a16:creationId xmlns:a16="http://schemas.microsoft.com/office/drawing/2014/main" id="{A5F62003-3361-4B64-B168-4ABD3D8ACC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手繪多邊形 214">
                <a:extLst>
                  <a:ext uri="{FF2B5EF4-FFF2-40B4-BE49-F238E27FC236}">
                    <a16:creationId xmlns:a16="http://schemas.microsoft.com/office/drawing/2014/main" id="{8B78535D-8A9C-499D-B245-2DBFB632BE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手繪多邊形 215">
                <a:extLst>
                  <a:ext uri="{FF2B5EF4-FFF2-40B4-BE49-F238E27FC236}">
                    <a16:creationId xmlns:a16="http://schemas.microsoft.com/office/drawing/2014/main" id="{F7795B65-5EA9-47D6-8919-FDEFF5C9BF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手繪多邊形 216">
                <a:extLst>
                  <a:ext uri="{FF2B5EF4-FFF2-40B4-BE49-F238E27FC236}">
                    <a16:creationId xmlns:a16="http://schemas.microsoft.com/office/drawing/2014/main" id="{38738E24-B09D-4AD5-BC9F-C80136D610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手繪多邊形 217">
                <a:extLst>
                  <a:ext uri="{FF2B5EF4-FFF2-40B4-BE49-F238E27FC236}">
                    <a16:creationId xmlns:a16="http://schemas.microsoft.com/office/drawing/2014/main" id="{E94ED14F-70B6-4228-A5DA-48590FA567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手繪多邊形 218">
                <a:extLst>
                  <a:ext uri="{FF2B5EF4-FFF2-40B4-BE49-F238E27FC236}">
                    <a16:creationId xmlns:a16="http://schemas.microsoft.com/office/drawing/2014/main" id="{772877B1-5158-458F-B4A9-FE38ECEE7A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手繪多邊形 219">
                <a:extLst>
                  <a:ext uri="{FF2B5EF4-FFF2-40B4-BE49-F238E27FC236}">
                    <a16:creationId xmlns:a16="http://schemas.microsoft.com/office/drawing/2014/main" id="{2AF571F0-5B40-4760-82E6-27E90ACDD4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手繪多邊形 220">
                <a:extLst>
                  <a:ext uri="{FF2B5EF4-FFF2-40B4-BE49-F238E27FC236}">
                    <a16:creationId xmlns:a16="http://schemas.microsoft.com/office/drawing/2014/main" id="{B12E43FA-6721-498F-9AA2-B83C9A6D42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手繪多邊形 221">
                <a:extLst>
                  <a:ext uri="{FF2B5EF4-FFF2-40B4-BE49-F238E27FC236}">
                    <a16:creationId xmlns:a16="http://schemas.microsoft.com/office/drawing/2014/main" id="{18DD4458-D2C3-48CE-A98C-F7A0D10703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手繪多邊形 222">
                <a:extLst>
                  <a:ext uri="{FF2B5EF4-FFF2-40B4-BE49-F238E27FC236}">
                    <a16:creationId xmlns:a16="http://schemas.microsoft.com/office/drawing/2014/main" id="{65BB083E-699C-4EAF-8D22-E5BA25A63B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手繪多邊形 223">
                <a:extLst>
                  <a:ext uri="{FF2B5EF4-FFF2-40B4-BE49-F238E27FC236}">
                    <a16:creationId xmlns:a16="http://schemas.microsoft.com/office/drawing/2014/main" id="{AD75FEE7-29B4-4DC2-A728-0FDC9AADC1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手繪多邊形 224">
                <a:extLst>
                  <a:ext uri="{FF2B5EF4-FFF2-40B4-BE49-F238E27FC236}">
                    <a16:creationId xmlns:a16="http://schemas.microsoft.com/office/drawing/2014/main" id="{4302430D-3D59-4D27-91EE-A9837AB2E0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2" name="手繪多邊形 225">
                <a:extLst>
                  <a:ext uri="{FF2B5EF4-FFF2-40B4-BE49-F238E27FC236}">
                    <a16:creationId xmlns:a16="http://schemas.microsoft.com/office/drawing/2014/main" id="{D5DB111A-1A24-4647-8F41-178F190937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3" name="手繪多邊形 226">
                <a:extLst>
                  <a:ext uri="{FF2B5EF4-FFF2-40B4-BE49-F238E27FC236}">
                    <a16:creationId xmlns:a16="http://schemas.microsoft.com/office/drawing/2014/main" id="{DF45F108-DF8B-4E2D-94C5-7325324A9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群組中 349">
              <a:extLst>
                <a:ext uri="{FF2B5EF4-FFF2-40B4-BE49-F238E27FC236}">
                  <a16:creationId xmlns:a16="http://schemas.microsoft.com/office/drawing/2014/main" id="{1CD0A5FF-6010-451D-AB31-125899724C46}"/>
                </a:ext>
              </a:extLst>
            </p:cNvPr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8" name="手繪多邊形 244">
                <a:extLst>
                  <a:ext uri="{FF2B5EF4-FFF2-40B4-BE49-F238E27FC236}">
                    <a16:creationId xmlns:a16="http://schemas.microsoft.com/office/drawing/2014/main" id="{2BAB2C67-75E1-4D17-BA54-4805BCBB60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手繪多邊形 245">
                <a:extLst>
                  <a:ext uri="{FF2B5EF4-FFF2-40B4-BE49-F238E27FC236}">
                    <a16:creationId xmlns:a16="http://schemas.microsoft.com/office/drawing/2014/main" id="{C1741374-7254-42D6-AD14-DB727F6073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手繪多邊形 246">
                <a:extLst>
                  <a:ext uri="{FF2B5EF4-FFF2-40B4-BE49-F238E27FC236}">
                    <a16:creationId xmlns:a16="http://schemas.microsoft.com/office/drawing/2014/main" id="{6211075A-9A8B-4D5E-9F0C-5C283AC7A2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手繪多邊形 247">
                <a:extLst>
                  <a:ext uri="{FF2B5EF4-FFF2-40B4-BE49-F238E27FC236}">
                    <a16:creationId xmlns:a16="http://schemas.microsoft.com/office/drawing/2014/main" id="{34CFB291-A5DB-4518-9E99-3533F801E1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手繪多邊形 248">
                <a:extLst>
                  <a:ext uri="{FF2B5EF4-FFF2-40B4-BE49-F238E27FC236}">
                    <a16:creationId xmlns:a16="http://schemas.microsoft.com/office/drawing/2014/main" id="{4B590CB4-6D48-4BA4-B097-CA701F7238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手繪多邊形 251">
                <a:extLst>
                  <a:ext uri="{FF2B5EF4-FFF2-40B4-BE49-F238E27FC236}">
                    <a16:creationId xmlns:a16="http://schemas.microsoft.com/office/drawing/2014/main" id="{B6EC55B0-F310-497A-AB94-7D7941950C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手繪多邊形 252">
                <a:extLst>
                  <a:ext uri="{FF2B5EF4-FFF2-40B4-BE49-F238E27FC236}">
                    <a16:creationId xmlns:a16="http://schemas.microsoft.com/office/drawing/2014/main" id="{71BDE113-8C39-4612-B087-57C10F0488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手繪多邊形 253">
                <a:extLst>
                  <a:ext uri="{FF2B5EF4-FFF2-40B4-BE49-F238E27FC236}">
                    <a16:creationId xmlns:a16="http://schemas.microsoft.com/office/drawing/2014/main" id="{7DCBBAFB-A78D-4AFA-B413-48699682C8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手繪多邊形 254">
                <a:extLst>
                  <a:ext uri="{FF2B5EF4-FFF2-40B4-BE49-F238E27FC236}">
                    <a16:creationId xmlns:a16="http://schemas.microsoft.com/office/drawing/2014/main" id="{84D19B6C-DB4D-480C-8915-36C2D38A01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3" name="群組中 350">
              <a:extLst>
                <a:ext uri="{FF2B5EF4-FFF2-40B4-BE49-F238E27FC236}">
                  <a16:creationId xmlns:a16="http://schemas.microsoft.com/office/drawing/2014/main" id="{A34A0B4B-4462-4A02-B6B5-B79244597965}"/>
                </a:ext>
              </a:extLst>
            </p:cNvPr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61" name="手繪多邊形 343">
                <a:extLst>
                  <a:ext uri="{FF2B5EF4-FFF2-40B4-BE49-F238E27FC236}">
                    <a16:creationId xmlns:a16="http://schemas.microsoft.com/office/drawing/2014/main" id="{DCF6F772-339C-4D77-9DBA-D90A04E66F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手繪多邊形 344">
                <a:extLst>
                  <a:ext uri="{FF2B5EF4-FFF2-40B4-BE49-F238E27FC236}">
                    <a16:creationId xmlns:a16="http://schemas.microsoft.com/office/drawing/2014/main" id="{3647EF73-0414-4D3B-B6DF-D31E1EFAD7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手繪多邊形 345">
                <a:extLst>
                  <a:ext uri="{FF2B5EF4-FFF2-40B4-BE49-F238E27FC236}">
                    <a16:creationId xmlns:a16="http://schemas.microsoft.com/office/drawing/2014/main" id="{DAA4EB34-64CC-4C76-B38A-98371416B4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手繪多邊形 346">
                <a:extLst>
                  <a:ext uri="{FF2B5EF4-FFF2-40B4-BE49-F238E27FC236}">
                    <a16:creationId xmlns:a16="http://schemas.microsoft.com/office/drawing/2014/main" id="{FDA6DFC1-196A-477A-9FC5-D5F8E9BFED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手繪多邊形 347">
                <a:extLst>
                  <a:ext uri="{FF2B5EF4-FFF2-40B4-BE49-F238E27FC236}">
                    <a16:creationId xmlns:a16="http://schemas.microsoft.com/office/drawing/2014/main" id="{26B74B13-F73D-4AD2-8E1C-10870D375A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手繪多邊形 348">
                <a:extLst>
                  <a:ext uri="{FF2B5EF4-FFF2-40B4-BE49-F238E27FC236}">
                    <a16:creationId xmlns:a16="http://schemas.microsoft.com/office/drawing/2014/main" id="{06515AB4-5F43-4E5D-9CB8-DA87662AFD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手繪多邊形 349">
                <a:extLst>
                  <a:ext uri="{FF2B5EF4-FFF2-40B4-BE49-F238E27FC236}">
                    <a16:creationId xmlns:a16="http://schemas.microsoft.com/office/drawing/2014/main" id="{BDDBD669-6C29-4BC8-BD3D-8C763889B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4" name="群組中 351">
              <a:extLst>
                <a:ext uri="{FF2B5EF4-FFF2-40B4-BE49-F238E27FC236}">
                  <a16:creationId xmlns:a16="http://schemas.microsoft.com/office/drawing/2014/main" id="{6CA533B5-CE8A-4B7C-B8E9-75FF926A6478}"/>
                </a:ext>
              </a:extLst>
            </p:cNvPr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5" name="手繪多邊形 369">
                <a:extLst>
                  <a:ext uri="{FF2B5EF4-FFF2-40B4-BE49-F238E27FC236}">
                    <a16:creationId xmlns:a16="http://schemas.microsoft.com/office/drawing/2014/main" id="{0EB3FB1D-62F6-4376-A26A-8F022AF7F4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手繪多邊形 370">
                <a:extLst>
                  <a:ext uri="{FF2B5EF4-FFF2-40B4-BE49-F238E27FC236}">
                    <a16:creationId xmlns:a16="http://schemas.microsoft.com/office/drawing/2014/main" id="{9871CDFA-F810-459F-988C-FF69D12667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手繪多邊形 371">
                <a:extLst>
                  <a:ext uri="{FF2B5EF4-FFF2-40B4-BE49-F238E27FC236}">
                    <a16:creationId xmlns:a16="http://schemas.microsoft.com/office/drawing/2014/main" id="{468FF836-23F5-4423-B67A-DEE2897BD0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手繪多邊形 372">
                <a:extLst>
                  <a:ext uri="{FF2B5EF4-FFF2-40B4-BE49-F238E27FC236}">
                    <a16:creationId xmlns:a16="http://schemas.microsoft.com/office/drawing/2014/main" id="{2DDA409A-539B-49E5-B887-E7821A6D13E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手繪多邊形 373">
                <a:extLst>
                  <a:ext uri="{FF2B5EF4-FFF2-40B4-BE49-F238E27FC236}">
                    <a16:creationId xmlns:a16="http://schemas.microsoft.com/office/drawing/2014/main" id="{94B7D4C0-4DB5-4F82-8468-155F638667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手繪多邊形 374">
                <a:extLst>
                  <a:ext uri="{FF2B5EF4-FFF2-40B4-BE49-F238E27FC236}">
                    <a16:creationId xmlns:a16="http://schemas.microsoft.com/office/drawing/2014/main" id="{76C28EBF-D6B2-4BA4-9958-8C5D70D41C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4" name="群組中 52">
            <a:extLst>
              <a:ext uri="{FF2B5EF4-FFF2-40B4-BE49-F238E27FC236}">
                <a16:creationId xmlns:a16="http://schemas.microsoft.com/office/drawing/2014/main" id="{0BA8092B-6A22-4823-AC07-9D96B350867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5" name="手繪多邊形 53">
              <a:extLst>
                <a:ext uri="{FF2B5EF4-FFF2-40B4-BE49-F238E27FC236}">
                  <a16:creationId xmlns:a16="http://schemas.microsoft.com/office/drawing/2014/main" id="{EADE1853-343A-44C2-A2B1-83110E60E1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手繪多邊形 54">
              <a:extLst>
                <a:ext uri="{FF2B5EF4-FFF2-40B4-BE49-F238E27FC236}">
                  <a16:creationId xmlns:a16="http://schemas.microsoft.com/office/drawing/2014/main" id="{82F2E3F4-5568-4FAA-8F57-6AC8A02E7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手繪多邊形 55">
              <a:extLst>
                <a:ext uri="{FF2B5EF4-FFF2-40B4-BE49-F238E27FC236}">
                  <a16:creationId xmlns:a16="http://schemas.microsoft.com/office/drawing/2014/main" id="{999413E0-7FA4-4328-A866-E43212DCB3D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手繪多邊形 56">
              <a:extLst>
                <a:ext uri="{FF2B5EF4-FFF2-40B4-BE49-F238E27FC236}">
                  <a16:creationId xmlns:a16="http://schemas.microsoft.com/office/drawing/2014/main" id="{79112AA2-AC7E-4886-A14B-CDB179B4A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手繪多邊形 57">
              <a:extLst>
                <a:ext uri="{FF2B5EF4-FFF2-40B4-BE49-F238E27FC236}">
                  <a16:creationId xmlns:a16="http://schemas.microsoft.com/office/drawing/2014/main" id="{6E30D8E5-98AF-40F8-A781-C2AFB865A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手繪多邊形 58">
              <a:extLst>
                <a:ext uri="{FF2B5EF4-FFF2-40B4-BE49-F238E27FC236}">
                  <a16:creationId xmlns:a16="http://schemas.microsoft.com/office/drawing/2014/main" id="{DE787F53-F01A-46B7-B505-244DD64781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手繪多邊形 59">
              <a:extLst>
                <a:ext uri="{FF2B5EF4-FFF2-40B4-BE49-F238E27FC236}">
                  <a16:creationId xmlns:a16="http://schemas.microsoft.com/office/drawing/2014/main" id="{C87A672E-0E65-41D8-B99C-28BB9052E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手繪多邊形 60">
              <a:extLst>
                <a:ext uri="{FF2B5EF4-FFF2-40B4-BE49-F238E27FC236}">
                  <a16:creationId xmlns:a16="http://schemas.microsoft.com/office/drawing/2014/main" id="{0D160FD5-B288-40DA-98AB-CB3C1AA8747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3" name="群組中 52">
            <a:extLst>
              <a:ext uri="{FF2B5EF4-FFF2-40B4-BE49-F238E27FC236}">
                <a16:creationId xmlns:a16="http://schemas.microsoft.com/office/drawing/2014/main" id="{C36D4B8C-EDD2-4E37-A067-C9B91000DA9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4" name="手繪多邊形 53">
              <a:extLst>
                <a:ext uri="{FF2B5EF4-FFF2-40B4-BE49-F238E27FC236}">
                  <a16:creationId xmlns:a16="http://schemas.microsoft.com/office/drawing/2014/main" id="{6B1EF884-D858-4951-87E3-26F0AAF325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手繪多邊形 54">
              <a:extLst>
                <a:ext uri="{FF2B5EF4-FFF2-40B4-BE49-F238E27FC236}">
                  <a16:creationId xmlns:a16="http://schemas.microsoft.com/office/drawing/2014/main" id="{FD52EA1A-9A1C-4B59-AD38-6AD1B1C2F5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手繪多邊形 55">
              <a:extLst>
                <a:ext uri="{FF2B5EF4-FFF2-40B4-BE49-F238E27FC236}">
                  <a16:creationId xmlns:a16="http://schemas.microsoft.com/office/drawing/2014/main" id="{26EA4E0B-1B8A-4699-9D32-0F426B92CF6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手繪多邊形 56">
              <a:extLst>
                <a:ext uri="{FF2B5EF4-FFF2-40B4-BE49-F238E27FC236}">
                  <a16:creationId xmlns:a16="http://schemas.microsoft.com/office/drawing/2014/main" id="{3FC6D049-5786-4181-9930-A0383F5076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手繪多邊形 57">
              <a:extLst>
                <a:ext uri="{FF2B5EF4-FFF2-40B4-BE49-F238E27FC236}">
                  <a16:creationId xmlns:a16="http://schemas.microsoft.com/office/drawing/2014/main" id="{607C06B5-DE7F-473D-BB3A-7333CF48A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手繪多邊形 58">
              <a:extLst>
                <a:ext uri="{FF2B5EF4-FFF2-40B4-BE49-F238E27FC236}">
                  <a16:creationId xmlns:a16="http://schemas.microsoft.com/office/drawing/2014/main" id="{77FBF908-5183-4CD9-AFC7-24DEE21C8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手繪多邊形 59">
              <a:extLst>
                <a:ext uri="{FF2B5EF4-FFF2-40B4-BE49-F238E27FC236}">
                  <a16:creationId xmlns:a16="http://schemas.microsoft.com/office/drawing/2014/main" id="{D9CFFAA6-AB49-4FE1-9F2C-57F4958AF24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手繪多邊形 60">
              <a:extLst>
                <a:ext uri="{FF2B5EF4-FFF2-40B4-BE49-F238E27FC236}">
                  <a16:creationId xmlns:a16="http://schemas.microsoft.com/office/drawing/2014/main" id="{7CEC342F-4412-45AB-8DCA-08595B893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2" name="群組中 66">
            <a:extLst>
              <a:ext uri="{FF2B5EF4-FFF2-40B4-BE49-F238E27FC236}">
                <a16:creationId xmlns:a16="http://schemas.microsoft.com/office/drawing/2014/main" id="{CDE38B47-E6F9-48DD-9625-CFA7A2BC6E3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3" name="手繪多邊形 67">
              <a:extLst>
                <a:ext uri="{FF2B5EF4-FFF2-40B4-BE49-F238E27FC236}">
                  <a16:creationId xmlns:a16="http://schemas.microsoft.com/office/drawing/2014/main" id="{0B7D7682-8897-4385-8E2B-0E4A23857D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手繪多邊形 68">
              <a:extLst>
                <a:ext uri="{FF2B5EF4-FFF2-40B4-BE49-F238E27FC236}">
                  <a16:creationId xmlns:a16="http://schemas.microsoft.com/office/drawing/2014/main" id="{163F0C68-E994-4B2B-9FBB-8929B5841A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手繪多邊形 69">
              <a:extLst>
                <a:ext uri="{FF2B5EF4-FFF2-40B4-BE49-F238E27FC236}">
                  <a16:creationId xmlns:a16="http://schemas.microsoft.com/office/drawing/2014/main" id="{A3F9BC5D-8694-4ECE-95DE-F1FB656FE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手繪多邊形 70">
              <a:extLst>
                <a:ext uri="{FF2B5EF4-FFF2-40B4-BE49-F238E27FC236}">
                  <a16:creationId xmlns:a16="http://schemas.microsoft.com/office/drawing/2014/main" id="{37B4851F-8312-4B0B-98B4-BCCFFD68E0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手繪多邊形 71">
              <a:extLst>
                <a:ext uri="{FF2B5EF4-FFF2-40B4-BE49-F238E27FC236}">
                  <a16:creationId xmlns:a16="http://schemas.microsoft.com/office/drawing/2014/main" id="{36E89DF8-AB27-45C0-9060-8B99AEE363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手繪多邊形 72">
              <a:extLst>
                <a:ext uri="{FF2B5EF4-FFF2-40B4-BE49-F238E27FC236}">
                  <a16:creationId xmlns:a16="http://schemas.microsoft.com/office/drawing/2014/main" id="{092F5FC9-2F8B-4A21-BA6E-5958D3963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9" name="手繪多邊形 73">
              <a:extLst>
                <a:ext uri="{FF2B5EF4-FFF2-40B4-BE49-F238E27FC236}">
                  <a16:creationId xmlns:a16="http://schemas.microsoft.com/office/drawing/2014/main" id="{17B31985-39BC-48B1-8158-3973FE6A45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0" name="手繪多邊形 74">
              <a:extLst>
                <a:ext uri="{FF2B5EF4-FFF2-40B4-BE49-F238E27FC236}">
                  <a16:creationId xmlns:a16="http://schemas.microsoft.com/office/drawing/2014/main" id="{997E958B-B630-488F-BB13-BF8297422A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509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2023/10/3</a:t>
            </a:fld>
            <a:endParaRPr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839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094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2211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36" name="手繪多邊形 50">
            <a:extLst>
              <a:ext uri="{FF2B5EF4-FFF2-40B4-BE49-F238E27FC236}">
                <a16:creationId xmlns:a16="http://schemas.microsoft.com/office/drawing/2014/main" id="{2E2C6D44-C904-47FF-9743-5339FBEBC3E0}"/>
              </a:ext>
            </a:extLst>
          </p:cNvPr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手繪多邊形 51">
            <a:extLst>
              <a:ext uri="{FF2B5EF4-FFF2-40B4-BE49-F238E27FC236}">
                <a16:creationId xmlns:a16="http://schemas.microsoft.com/office/drawing/2014/main" id="{4098E14C-F487-4D7C-8477-7EE69C87CF60}"/>
              </a:ext>
            </a:extLst>
          </p:cNvPr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手繪多邊形 51">
            <a:extLst>
              <a:ext uri="{FF2B5EF4-FFF2-40B4-BE49-F238E27FC236}">
                <a16:creationId xmlns:a16="http://schemas.microsoft.com/office/drawing/2014/main" id="{0AC7E3FB-7CDA-4084-8DF6-FABB05B8EBC6}"/>
              </a:ext>
            </a:extLst>
          </p:cNvPr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9" name="群組中 66">
            <a:extLst>
              <a:ext uri="{FF2B5EF4-FFF2-40B4-BE49-F238E27FC236}">
                <a16:creationId xmlns:a16="http://schemas.microsoft.com/office/drawing/2014/main" id="{F5356D07-51F3-49D1-BD77-17E89608178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40" name="手繪多邊形 67">
              <a:extLst>
                <a:ext uri="{FF2B5EF4-FFF2-40B4-BE49-F238E27FC236}">
                  <a16:creationId xmlns:a16="http://schemas.microsoft.com/office/drawing/2014/main" id="{1837B362-5FE2-47E1-8D6B-9B097741BA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1" name="手繪多邊形 68">
              <a:extLst>
                <a:ext uri="{FF2B5EF4-FFF2-40B4-BE49-F238E27FC236}">
                  <a16:creationId xmlns:a16="http://schemas.microsoft.com/office/drawing/2014/main" id="{A004DD44-2B8D-46FF-91F3-3F0538F7B3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手繪多邊形 69">
              <a:extLst>
                <a:ext uri="{FF2B5EF4-FFF2-40B4-BE49-F238E27FC236}">
                  <a16:creationId xmlns:a16="http://schemas.microsoft.com/office/drawing/2014/main" id="{B08EB981-597F-4D5D-AAA9-71865343E6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手繪多邊形 70">
              <a:extLst>
                <a:ext uri="{FF2B5EF4-FFF2-40B4-BE49-F238E27FC236}">
                  <a16:creationId xmlns:a16="http://schemas.microsoft.com/office/drawing/2014/main" id="{DFBA0896-9546-4006-BA5B-72592D71CB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手繪多邊形 71">
              <a:extLst>
                <a:ext uri="{FF2B5EF4-FFF2-40B4-BE49-F238E27FC236}">
                  <a16:creationId xmlns:a16="http://schemas.microsoft.com/office/drawing/2014/main" id="{65C33945-F327-4A2B-BD7C-CD46C64FFA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5" name="手繪多邊形 72">
              <a:extLst>
                <a:ext uri="{FF2B5EF4-FFF2-40B4-BE49-F238E27FC236}">
                  <a16:creationId xmlns:a16="http://schemas.microsoft.com/office/drawing/2014/main" id="{57141E7C-27F0-4BC1-81B6-DF6071F86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手繪多邊形 73">
              <a:extLst>
                <a:ext uri="{FF2B5EF4-FFF2-40B4-BE49-F238E27FC236}">
                  <a16:creationId xmlns:a16="http://schemas.microsoft.com/office/drawing/2014/main" id="{97981A2B-281D-45AC-A9CA-B6A4D1677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手繪多邊形 74">
              <a:extLst>
                <a:ext uri="{FF2B5EF4-FFF2-40B4-BE49-F238E27FC236}">
                  <a16:creationId xmlns:a16="http://schemas.microsoft.com/office/drawing/2014/main" id="{CB1C4574-EBCD-4119-8392-8C10F768F9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8" name="群組中 18">
            <a:extLst>
              <a:ext uri="{FF2B5EF4-FFF2-40B4-BE49-F238E27FC236}">
                <a16:creationId xmlns:a16="http://schemas.microsoft.com/office/drawing/2014/main" id="{84E90802-3403-4A22-A39A-BB0A2519EDA5}"/>
              </a:ext>
            </a:extLst>
          </p:cNvPr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49" name="手繪多邊形 99">
              <a:extLst>
                <a:ext uri="{FF2B5EF4-FFF2-40B4-BE49-F238E27FC236}">
                  <a16:creationId xmlns:a16="http://schemas.microsoft.com/office/drawing/2014/main" id="{89B115AA-830D-4D39-ADDF-BD69899DCE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手繪多邊形 100">
              <a:extLst>
                <a:ext uri="{FF2B5EF4-FFF2-40B4-BE49-F238E27FC236}">
                  <a16:creationId xmlns:a16="http://schemas.microsoft.com/office/drawing/2014/main" id="{33BCEA3F-1A28-41BB-BFD7-8B601DF5D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手繪多邊形 101">
              <a:extLst>
                <a:ext uri="{FF2B5EF4-FFF2-40B4-BE49-F238E27FC236}">
                  <a16:creationId xmlns:a16="http://schemas.microsoft.com/office/drawing/2014/main" id="{CF599A0D-7D8D-4E85-8ECD-9F134B2A6F9B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手繪多邊形 102">
              <a:extLst>
                <a:ext uri="{FF2B5EF4-FFF2-40B4-BE49-F238E27FC236}">
                  <a16:creationId xmlns:a16="http://schemas.microsoft.com/office/drawing/2014/main" id="{4C61E456-B4E9-45DA-B924-7123C46F8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3" name="手繪多邊形 103">
              <a:extLst>
                <a:ext uri="{FF2B5EF4-FFF2-40B4-BE49-F238E27FC236}">
                  <a16:creationId xmlns:a16="http://schemas.microsoft.com/office/drawing/2014/main" id="{682E7250-E0A6-426D-8B6E-F717C9B3A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手繪多邊形 104">
              <a:extLst>
                <a:ext uri="{FF2B5EF4-FFF2-40B4-BE49-F238E27FC236}">
                  <a16:creationId xmlns:a16="http://schemas.microsoft.com/office/drawing/2014/main" id="{193EF7CC-AB4E-4269-84D4-03000B55F6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5" name="群組中 5">
            <a:extLst>
              <a:ext uri="{FF2B5EF4-FFF2-40B4-BE49-F238E27FC236}">
                <a16:creationId xmlns:a16="http://schemas.microsoft.com/office/drawing/2014/main" id="{83CC45E9-ABA9-4AB2-9D1C-01C255C6514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56" name="手繪多邊形 6">
              <a:extLst>
                <a:ext uri="{FF2B5EF4-FFF2-40B4-BE49-F238E27FC236}">
                  <a16:creationId xmlns:a16="http://schemas.microsoft.com/office/drawing/2014/main" id="{3A15B075-F9D6-4DFD-BA69-A86022F36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手繪多邊形 7">
              <a:extLst>
                <a:ext uri="{FF2B5EF4-FFF2-40B4-BE49-F238E27FC236}">
                  <a16:creationId xmlns:a16="http://schemas.microsoft.com/office/drawing/2014/main" id="{16E934E9-3FC5-43DF-843C-A9542F826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手繪多邊形 8">
              <a:extLst>
                <a:ext uri="{FF2B5EF4-FFF2-40B4-BE49-F238E27FC236}">
                  <a16:creationId xmlns:a16="http://schemas.microsoft.com/office/drawing/2014/main" id="{2CACB7DF-EF7A-4245-AD3F-6F5DFA776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手繪多邊形 9">
              <a:extLst>
                <a:ext uri="{FF2B5EF4-FFF2-40B4-BE49-F238E27FC236}">
                  <a16:creationId xmlns:a16="http://schemas.microsoft.com/office/drawing/2014/main" id="{E5FB06B7-F566-4971-820C-7D9DD34C8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手繪多邊形 10">
              <a:extLst>
                <a:ext uri="{FF2B5EF4-FFF2-40B4-BE49-F238E27FC236}">
                  <a16:creationId xmlns:a16="http://schemas.microsoft.com/office/drawing/2014/main" id="{3DF00C36-ED44-4A49-BB49-76F5616BD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1" name="手繪多邊形 11">
              <a:extLst>
                <a:ext uri="{FF2B5EF4-FFF2-40B4-BE49-F238E27FC236}">
                  <a16:creationId xmlns:a16="http://schemas.microsoft.com/office/drawing/2014/main" id="{5D4D0408-4925-4D76-B34F-DB8F87CF7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手繪多邊形 12">
              <a:extLst>
                <a:ext uri="{FF2B5EF4-FFF2-40B4-BE49-F238E27FC236}">
                  <a16:creationId xmlns:a16="http://schemas.microsoft.com/office/drawing/2014/main" id="{0158AC96-B4E3-4BC3-AD9C-722841654D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63" name="群組中 16">
            <a:extLst>
              <a:ext uri="{FF2B5EF4-FFF2-40B4-BE49-F238E27FC236}">
                <a16:creationId xmlns:a16="http://schemas.microsoft.com/office/drawing/2014/main" id="{7387DE5B-E38F-49F1-A277-C57200B22EF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64" name="手繪多邊形 34">
              <a:extLst>
                <a:ext uri="{FF2B5EF4-FFF2-40B4-BE49-F238E27FC236}">
                  <a16:creationId xmlns:a16="http://schemas.microsoft.com/office/drawing/2014/main" id="{7F209E9F-568A-40E0-B93E-1A15C6667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手繪多邊形 35">
              <a:extLst>
                <a:ext uri="{FF2B5EF4-FFF2-40B4-BE49-F238E27FC236}">
                  <a16:creationId xmlns:a16="http://schemas.microsoft.com/office/drawing/2014/main" id="{23E97E5F-8481-493F-AF8A-213553C09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手繪多邊形 36">
              <a:extLst>
                <a:ext uri="{FF2B5EF4-FFF2-40B4-BE49-F238E27FC236}">
                  <a16:creationId xmlns:a16="http://schemas.microsoft.com/office/drawing/2014/main" id="{23C616D9-8D6B-42D0-B68D-BC5347E7BA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手繪多邊形 37">
              <a:extLst>
                <a:ext uri="{FF2B5EF4-FFF2-40B4-BE49-F238E27FC236}">
                  <a16:creationId xmlns:a16="http://schemas.microsoft.com/office/drawing/2014/main" id="{96F95DBD-F11F-470F-8665-EC68DA590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手繪多邊形 38">
              <a:extLst>
                <a:ext uri="{FF2B5EF4-FFF2-40B4-BE49-F238E27FC236}">
                  <a16:creationId xmlns:a16="http://schemas.microsoft.com/office/drawing/2014/main" id="{69F66F6F-2051-4DC4-87A5-7D39E0FDB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手繪多邊形 39">
              <a:extLst>
                <a:ext uri="{FF2B5EF4-FFF2-40B4-BE49-F238E27FC236}">
                  <a16:creationId xmlns:a16="http://schemas.microsoft.com/office/drawing/2014/main" id="{BA376ED4-F3AF-471C-8581-60ACBC826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手繪多邊形 40">
              <a:extLst>
                <a:ext uri="{FF2B5EF4-FFF2-40B4-BE49-F238E27FC236}">
                  <a16:creationId xmlns:a16="http://schemas.microsoft.com/office/drawing/2014/main" id="{E1C4AE61-EBAF-458E-B6D9-9D3CC91D63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1" name="手繪多邊形 41">
              <a:extLst>
                <a:ext uri="{FF2B5EF4-FFF2-40B4-BE49-F238E27FC236}">
                  <a16:creationId xmlns:a16="http://schemas.microsoft.com/office/drawing/2014/main" id="{3D74294C-11D4-4779-BA6F-9F363EB636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72" name="群組中 28">
            <a:extLst>
              <a:ext uri="{FF2B5EF4-FFF2-40B4-BE49-F238E27FC236}">
                <a16:creationId xmlns:a16="http://schemas.microsoft.com/office/drawing/2014/main" id="{18D9BAC1-B646-4DC7-9FE7-89FF58FF2F1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73" name="手繪多邊形 29">
              <a:extLst>
                <a:ext uri="{FF2B5EF4-FFF2-40B4-BE49-F238E27FC236}">
                  <a16:creationId xmlns:a16="http://schemas.microsoft.com/office/drawing/2014/main" id="{F91D7D86-29A3-42FB-BD78-AC9878C177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手繪多邊形 30">
              <a:extLst>
                <a:ext uri="{FF2B5EF4-FFF2-40B4-BE49-F238E27FC236}">
                  <a16:creationId xmlns:a16="http://schemas.microsoft.com/office/drawing/2014/main" id="{6B109755-3932-4474-ADB1-1244B6C889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手繪多邊形 31">
              <a:extLst>
                <a:ext uri="{FF2B5EF4-FFF2-40B4-BE49-F238E27FC236}">
                  <a16:creationId xmlns:a16="http://schemas.microsoft.com/office/drawing/2014/main" id="{FCEB7968-7E3C-4D25-B8C2-6D7ACF3D6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手繪多邊形 32">
              <a:extLst>
                <a:ext uri="{FF2B5EF4-FFF2-40B4-BE49-F238E27FC236}">
                  <a16:creationId xmlns:a16="http://schemas.microsoft.com/office/drawing/2014/main" id="{FC94226E-A168-4509-B668-D199B18AC3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手繪多邊形 33">
              <a:extLst>
                <a:ext uri="{FF2B5EF4-FFF2-40B4-BE49-F238E27FC236}">
                  <a16:creationId xmlns:a16="http://schemas.microsoft.com/office/drawing/2014/main" id="{78980825-12AB-45D9-8CC3-011D8A1686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8" name="手繪多邊形 34">
              <a:extLst>
                <a:ext uri="{FF2B5EF4-FFF2-40B4-BE49-F238E27FC236}">
                  <a16:creationId xmlns:a16="http://schemas.microsoft.com/office/drawing/2014/main" id="{237F76D8-F49B-4A23-A05C-50A8C8E2D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9" name="手繪多邊形 35">
              <a:extLst>
                <a:ext uri="{FF2B5EF4-FFF2-40B4-BE49-F238E27FC236}">
                  <a16:creationId xmlns:a16="http://schemas.microsoft.com/office/drawing/2014/main" id="{08EC1F44-D442-4157-A6F7-F89A6473B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0" name="手繪多邊形 36">
              <a:extLst>
                <a:ext uri="{FF2B5EF4-FFF2-40B4-BE49-F238E27FC236}">
                  <a16:creationId xmlns:a16="http://schemas.microsoft.com/office/drawing/2014/main" id="{568233A3-B30C-4A0D-8E4F-3299EBBBE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81" name="群組中 52">
            <a:extLst>
              <a:ext uri="{FF2B5EF4-FFF2-40B4-BE49-F238E27FC236}">
                <a16:creationId xmlns:a16="http://schemas.microsoft.com/office/drawing/2014/main" id="{9F93F4A3-4B62-4608-BB9A-2ACC894194F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82" name="手繪多邊形 53">
              <a:extLst>
                <a:ext uri="{FF2B5EF4-FFF2-40B4-BE49-F238E27FC236}">
                  <a16:creationId xmlns:a16="http://schemas.microsoft.com/office/drawing/2014/main" id="{BE535704-9D52-475F-AFA6-D5485D9C0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3" name="手繪多邊形 54">
              <a:extLst>
                <a:ext uri="{FF2B5EF4-FFF2-40B4-BE49-F238E27FC236}">
                  <a16:creationId xmlns:a16="http://schemas.microsoft.com/office/drawing/2014/main" id="{59559633-6615-4197-AFEE-820475FC8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4" name="手繪多邊形 55">
              <a:extLst>
                <a:ext uri="{FF2B5EF4-FFF2-40B4-BE49-F238E27FC236}">
                  <a16:creationId xmlns:a16="http://schemas.microsoft.com/office/drawing/2014/main" id="{D5B54184-22E3-4FAA-AC73-F9394B0F2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5" name="手繪多邊形 56">
              <a:extLst>
                <a:ext uri="{FF2B5EF4-FFF2-40B4-BE49-F238E27FC236}">
                  <a16:creationId xmlns:a16="http://schemas.microsoft.com/office/drawing/2014/main" id="{C06D5EE6-0457-45FF-8736-C81C3BFE6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手繪多邊形 57">
              <a:extLst>
                <a:ext uri="{FF2B5EF4-FFF2-40B4-BE49-F238E27FC236}">
                  <a16:creationId xmlns:a16="http://schemas.microsoft.com/office/drawing/2014/main" id="{3023837E-5153-4423-AF83-9E6A5FC26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7" name="手繪多邊形 58">
              <a:extLst>
                <a:ext uri="{FF2B5EF4-FFF2-40B4-BE49-F238E27FC236}">
                  <a16:creationId xmlns:a16="http://schemas.microsoft.com/office/drawing/2014/main" id="{6D5A9E0F-1AD2-46CA-AD5B-934AFDB73E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8" name="手繪多邊形 59">
              <a:extLst>
                <a:ext uri="{FF2B5EF4-FFF2-40B4-BE49-F238E27FC236}">
                  <a16:creationId xmlns:a16="http://schemas.microsoft.com/office/drawing/2014/main" id="{4D6F5375-65AE-45AC-A76D-335A2BC8A9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9" name="手繪多邊形 60">
              <a:extLst>
                <a:ext uri="{FF2B5EF4-FFF2-40B4-BE49-F238E27FC236}">
                  <a16:creationId xmlns:a16="http://schemas.microsoft.com/office/drawing/2014/main" id="{77307E49-503B-46DC-A33D-8A739E47B4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90" name="群組中 64">
            <a:extLst>
              <a:ext uri="{FF2B5EF4-FFF2-40B4-BE49-F238E27FC236}">
                <a16:creationId xmlns:a16="http://schemas.microsoft.com/office/drawing/2014/main" id="{DF33EB05-74E6-492C-B27F-FA4BCA610FA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91" name="手繪多邊形 65">
              <a:extLst>
                <a:ext uri="{FF2B5EF4-FFF2-40B4-BE49-F238E27FC236}">
                  <a16:creationId xmlns:a16="http://schemas.microsoft.com/office/drawing/2014/main" id="{8BAE35D8-AE85-451F-A167-78AD16C45C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2" name="手繪多邊形 66">
              <a:extLst>
                <a:ext uri="{FF2B5EF4-FFF2-40B4-BE49-F238E27FC236}">
                  <a16:creationId xmlns:a16="http://schemas.microsoft.com/office/drawing/2014/main" id="{4A8B0C6F-48A8-4707-BF24-CA96F4E035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3" name="手繪多邊形 67">
              <a:extLst>
                <a:ext uri="{FF2B5EF4-FFF2-40B4-BE49-F238E27FC236}">
                  <a16:creationId xmlns:a16="http://schemas.microsoft.com/office/drawing/2014/main" id="{00861745-A5C5-406E-9817-87CDFD85C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4" name="手繪多邊形 68">
              <a:extLst>
                <a:ext uri="{FF2B5EF4-FFF2-40B4-BE49-F238E27FC236}">
                  <a16:creationId xmlns:a16="http://schemas.microsoft.com/office/drawing/2014/main" id="{48DD989E-93A6-425A-A0F1-FAD3594D0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5" name="手繪多邊形 69">
              <a:extLst>
                <a:ext uri="{FF2B5EF4-FFF2-40B4-BE49-F238E27FC236}">
                  <a16:creationId xmlns:a16="http://schemas.microsoft.com/office/drawing/2014/main" id="{E02968B8-5F73-47D3-B115-5071F7E26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6" name="手繪多邊形 70">
              <a:extLst>
                <a:ext uri="{FF2B5EF4-FFF2-40B4-BE49-F238E27FC236}">
                  <a16:creationId xmlns:a16="http://schemas.microsoft.com/office/drawing/2014/main" id="{738ACBA7-CDFD-40A6-8E72-B684C14DD5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7" name="手繪多邊形 71">
              <a:extLst>
                <a:ext uri="{FF2B5EF4-FFF2-40B4-BE49-F238E27FC236}">
                  <a16:creationId xmlns:a16="http://schemas.microsoft.com/office/drawing/2014/main" id="{9E5FE04F-8C39-4922-90C0-EA81412B46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8" name="手繪多邊形 72">
              <a:extLst>
                <a:ext uri="{FF2B5EF4-FFF2-40B4-BE49-F238E27FC236}">
                  <a16:creationId xmlns:a16="http://schemas.microsoft.com/office/drawing/2014/main" id="{6C81AB04-F9A2-43F3-BB62-A4F86F422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966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44A8A5-4D80-4703-92DA-737ED082E3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8884" y="268538"/>
            <a:ext cx="5426301" cy="112628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F202D40-9C7C-4DDF-B4B2-B5A767DF3A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75101" y="1500654"/>
            <a:ext cx="4038598" cy="741049"/>
          </a:xfrm>
        </p:spPr>
        <p:txBody>
          <a:bodyPr>
            <a:noAutofit/>
          </a:bodyPr>
          <a:lstStyle/>
          <a:p>
            <a:pPr lvl="0"/>
            <a:r>
              <a:rPr lang="zh-TW" altLang="en-US" sz="4000" dirty="0"/>
              <a:t>護眼有一套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D4021AC2-DD42-48E8-93CD-B3BD50410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900" y="2347537"/>
            <a:ext cx="2096851" cy="3517101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903671D2-D0EE-4993-85B7-860DC44D08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527" y="1094505"/>
            <a:ext cx="1691105" cy="104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64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F8A9E5-8B0E-4650-ADC4-D8D479DF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0" y="499098"/>
            <a:ext cx="8911687" cy="1280890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1843299-57F7-400D-B37A-AD03C60A9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24200" y="1162957"/>
            <a:ext cx="7315200" cy="1004512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500" dirty="0"/>
              <a:t>打電腦、看電視、滑手機等，每天使用少於</a:t>
            </a:r>
            <a:r>
              <a:rPr lang="en-US" altLang="zh-TW" sz="2500" dirty="0"/>
              <a:t>2</a:t>
            </a:r>
            <a:r>
              <a:rPr lang="zh-TW" altLang="en-US" sz="2500" dirty="0"/>
              <a:t>小時</a:t>
            </a:r>
          </a:p>
          <a:p>
            <a:pPr lvl="0"/>
            <a:r>
              <a:rPr lang="zh-TW" altLang="en-US" sz="3200" dirty="0"/>
              <a:t>使用</a:t>
            </a:r>
            <a:r>
              <a:rPr lang="en-US" altLang="zh-TW" sz="3200" dirty="0"/>
              <a:t>30</a:t>
            </a:r>
            <a:r>
              <a:rPr lang="zh-TW" altLang="en-US" sz="3200" dirty="0"/>
              <a:t>分鐘，休息</a:t>
            </a:r>
            <a:r>
              <a:rPr lang="en-US" altLang="zh-TW" sz="3200" dirty="0"/>
              <a:t>10</a:t>
            </a:r>
            <a:r>
              <a:rPr lang="zh-TW" altLang="en-US" sz="3200" dirty="0"/>
              <a:t>分鐘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DA20017A-44A7-460D-BE33-6B326A106D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625" y="2548467"/>
            <a:ext cx="7020465" cy="2987857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52B0B33E-730F-46F1-9A9A-3B73636C28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090" y="1152460"/>
            <a:ext cx="1324139" cy="100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45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828572-1F48-4804-871B-511BF33BF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CA6A0BD-AA12-4EB0-B90B-25E5E2685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0866" y="1264555"/>
            <a:ext cx="5359400" cy="792845"/>
          </a:xfrm>
        </p:spPr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D557B20-9997-48B6-ACA3-77EBFBAFF5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847" y="2302933"/>
            <a:ext cx="3903690" cy="3175000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88657AF3-EF4F-4869-98A7-1D922269C5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7428" y="701746"/>
            <a:ext cx="1885254" cy="116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76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A7B265-F99B-46AA-9C2F-24A44BA11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5923" y="531772"/>
            <a:ext cx="8911687" cy="1280890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E4D51F4-C0DF-46A7-BBC3-0B91DA2DC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65923" y="1323823"/>
            <a:ext cx="4468277" cy="809778"/>
          </a:xfrm>
        </p:spPr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2016143-4D4A-4CCE-B063-F4038E01F6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177" y="3508097"/>
            <a:ext cx="6680046" cy="3449532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1C0307D-BD74-4242-8732-B38443F7F4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903" y="615722"/>
            <a:ext cx="1618347" cy="111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62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Cambria</vt:lpstr>
      <vt:lpstr>Century Gothic</vt:lpstr>
      <vt:lpstr>Wingdings 3</vt:lpstr>
      <vt:lpstr>絲縷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2023-10-03T07:05:07Z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