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9/25/2023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2023/9/25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7E14F5-C0BE-463B-B644-38C94E5F0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68A4690-B816-419A-B97D-B552801E22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22A982-A6EB-4ED7-95CD-E777C440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B0E86-C9D6-4B28-9281-E08C4CF30B25}" type="datetimeFigureOut">
              <a:rPr lang="zh-TW" altLang="en-US" smtClean="0"/>
              <a:t>2023/9/25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ACCD27-5FAA-4107-B2F9-5BE5CEBD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E949AC-7E3A-4F6F-882B-E3D75D64C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7E16-559C-4254-B069-E856750D1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64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2023/9/25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9/25/2023</a:t>
            </a:fld>
            <a:endParaRPr dirty="0"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 dirty="0"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606145-53EC-4D9A-B1D4-1439B8AC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165020"/>
            <a:ext cx="8221133" cy="1469047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A670B5-5128-4C85-9FF7-C12056CAF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7129" y="1634067"/>
            <a:ext cx="6239738" cy="78275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E79A11E-545D-40E1-B407-D7C2BB760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800" y="2407135"/>
            <a:ext cx="2102623" cy="352678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3460A470-4336-4282-A28F-51F1AC6A5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639" y="1564761"/>
            <a:ext cx="1270693" cy="78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61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B05D2C-FCC8-4187-A4E5-151F2FC82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8A96C8-0854-4BC2-A431-2D301B541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2</a:t>
            </a:r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小時</a:t>
            </a:r>
          </a:p>
          <a:p>
            <a:pPr lvl="0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使用</a:t>
            </a:r>
            <a:r>
              <a:rPr lang="en-US" altLang="zh-TW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30</a:t>
            </a:r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分鐘，休息</a:t>
            </a:r>
            <a:r>
              <a:rPr lang="en-US" altLang="zh-TW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10</a:t>
            </a:r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07EFC38-CE41-4D35-ADD9-AB215333B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093" y="3208867"/>
            <a:ext cx="6617220" cy="28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4389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8C5938-EB2B-4CC0-9B3B-C75B203E1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9EBAC8A-1E00-48A2-85BB-C4A908BD75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不關燈或在昏暗環境使用</a:t>
            </a:r>
            <a:r>
              <a:rPr lang="en-US" altLang="zh-TW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3</a:t>
            </a:r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23C85B8-7527-49D6-ACD4-36C3857F7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0" y="3127031"/>
            <a:ext cx="3919915" cy="318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261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666FB1-8CEE-494A-AFE5-C8516364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EC03A4-FDCD-44ED-9894-385B2E48A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多接觸大自然，多看遠方，可預防近視</a:t>
            </a:r>
          </a:p>
          <a:p>
            <a:pPr lvl="0"/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每天戶外運動，最少</a:t>
            </a:r>
            <a:r>
              <a:rPr lang="en-US" altLang="zh-TW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1</a:t>
            </a:r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B384D17-2004-43C5-B856-6A359EA05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50" y="2650067"/>
            <a:ext cx="6123819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659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文鼎中特毛楷</vt:lpstr>
      <vt:lpstr>文鼎特毛楷</vt:lpstr>
      <vt:lpstr>文鼎甜妞體P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2023-09-25T03:07:04Z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