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FF"/>
    <a:srgbClr val="66FF66"/>
    <a:srgbClr val="66FFFF"/>
    <a:srgbClr val="76D1F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9/25/2023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2023/9/25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3018A3-3388-448E-8EBB-981372A61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2B0391-CD09-4FFC-9FB7-1B73330526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07A97A-713D-4D80-88CB-54B5A4C3D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64C-FEBE-4798-AFCE-4B3C901F8F7F}" type="datetimeFigureOut">
              <a:rPr lang="zh-TW" altLang="en-US" smtClean="0"/>
              <a:t>2023/9/25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31AFD3-8E48-4460-84EA-A7D5CD65B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A0396CE-D6B9-48E3-B166-E6889C5B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4392E-3FCD-4F28-8E59-D6E3693B1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74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2023/9/25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9/25/2023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81F92-11CC-4569-8D66-7556493FD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008" y="285707"/>
            <a:ext cx="9360418" cy="2263258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D196380-5C53-4446-8E38-F305E20A6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596" y="2658123"/>
            <a:ext cx="6916336" cy="17716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護眼有一套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7E460FA-F113-46FE-91F2-0E4663DFA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701" y="3371376"/>
            <a:ext cx="2041991" cy="3486624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4DC3A11-5149-4E38-BBBC-4B36D3219E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576" y="2439807"/>
            <a:ext cx="1223423" cy="7533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C9FA9479-D060-4F1B-8FF1-862596EC2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215" y="2486555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39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9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2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26" tmFilter="0, 0; 0.125,0.2665; 0.25,0.4; 0.375,0.465; 0.5,0.5;  0.625,0.535; 0.75,0.6; 0.875,0.7335; 1,1">
                                          <p:stCondLst>
                                            <p:cond delay="32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" tmFilter="0, 0; 0.125,0.2665; 0.25,0.4; 0.375,0.465; 0.5,0.5;  0.625,0.535; 0.75,0.6; 0.875,0.7335; 1,1">
                                          <p:stCondLst>
                                            <p:cond delay="6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" tmFilter="0, 0; 0.125,0.2665; 0.25,0.4; 0.375,0.465; 0.5,0.5;  0.625,0.535; 0.75,0.6; 0.875,0.7335; 1,1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">
                                          <p:stCondLst>
                                            <p:cond delay="3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64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65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" decel="50000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" decel="50000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F5EE0A-F786-4E69-ACFE-2667C4380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EEEBE08-D38F-4580-8305-2B5BCF28E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3905" y="1494367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CC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打電腦</a:t>
            </a:r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66FF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看電視</a:t>
            </a:r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、滑手機等</a:t>
            </a:r>
            <a:r>
              <a:rPr lang="zh-TW" altLang="en-US" sz="2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rgbClr val="76D1F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每天使用少於</a:t>
            </a:r>
            <a:r>
              <a:rPr lang="en-US" altLang="zh-TW" sz="2800" dirty="0">
                <a:solidFill>
                  <a:srgbClr val="76D1F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76D1F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</a:p>
          <a:p>
            <a:pPr lvl="0"/>
            <a:r>
              <a:rPr lang="zh-TW" altLang="en-US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en-US" altLang="zh-TW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分鐘，休息</a:t>
            </a:r>
            <a:r>
              <a:rPr lang="en-US" altLang="zh-TW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46F0F08-0159-4C06-AD68-A940CAB2C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027" y="2725194"/>
            <a:ext cx="6199449" cy="263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1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05C411-31A0-4B76-92C9-CAA1CFD6E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98" y="2249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1F4C49-A74E-4521-92AB-73F7122B4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燈光充足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不閃爍</a:t>
            </a:r>
          </a:p>
          <a:p>
            <a:pPr lvl="0"/>
            <a:r>
              <a:rPr lang="zh-TW" altLang="en-US" sz="2800" dirty="0">
                <a:solidFill>
                  <a:srgbClr val="66FF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不關燈或在昏暗環境使用</a:t>
            </a:r>
            <a:r>
              <a:rPr lang="en-US" altLang="zh-TW" sz="2800" dirty="0">
                <a:solidFill>
                  <a:srgbClr val="66FF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66FF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Ｃ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CBC895F-4C7F-45F2-B0FF-BD3E33DA9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418" y="2681132"/>
            <a:ext cx="3835248" cy="311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511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3D7158-6EBA-4AB4-B529-D91ECB5FD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866" y="17204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  <a:endParaRPr lang="zh-TW" altLang="en-US" sz="40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793D331-8E38-4F03-B5FB-0B022F3F25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CC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每天戶外運動，最少</a:t>
            </a:r>
            <a:r>
              <a:rPr lang="en-US" altLang="zh-TW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E458F25-A264-43A1-820C-6C39F41E2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131" y="2654934"/>
            <a:ext cx="6581402" cy="339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4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標楷體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2023-09-25T03:09:17Z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