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228" y="9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9/25/2023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2023/9/25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211E74-6A41-40D5-B7DA-FE14912DA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085288F-9CF7-4FAC-AEA9-0A7275D8F7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1EB7DBD-E76E-4C65-83C9-52172E8BF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E83B-FBE7-419D-ABD9-2E5513DC97F3}" type="datetimeFigureOut">
              <a:rPr lang="zh-TW" altLang="en-US" smtClean="0"/>
              <a:t>2023/9/25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063878-1FA3-4AFB-A2D8-6FFC6D819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7C9657-E16F-4075-9975-3031284C8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EE4F-8A69-4EBD-8137-B28ABF5685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261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2023/9/25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9/25/2023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2023/9/25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A638EF-8B00-4E91-8B6A-05D267A409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惡視力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1980889-0228-4418-9542-3C5D567267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C812293-11A0-4668-B237-98579C5699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2424" y="3262820"/>
            <a:ext cx="2031375" cy="12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31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8FFF8C-BD3E-48C1-9C40-B91DE53A5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498" y="155111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59E5809-CE36-4F44-A9E1-24E2A6438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9698" y="1600200"/>
            <a:ext cx="9133730" cy="40386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chemeClr val="accent4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chemeClr val="accent4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2800" dirty="0">
                <a:solidFill>
                  <a:schemeClr val="accent4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pPr lvl="0"/>
            <a:r>
              <a:rPr lang="zh-TW" altLang="en-US" sz="2800" dirty="0">
                <a:solidFill>
                  <a:schemeClr val="accent4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2800" dirty="0">
                <a:solidFill>
                  <a:schemeClr val="accent4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2800" dirty="0">
                <a:solidFill>
                  <a:schemeClr val="accent4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2800" dirty="0">
                <a:solidFill>
                  <a:schemeClr val="accent4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2800" dirty="0">
                <a:solidFill>
                  <a:schemeClr val="accent4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C9C07AA-0EE4-40FF-AC98-F992DD700A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597" y="3039533"/>
            <a:ext cx="6909585" cy="3568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74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2F6D6D-9178-4BA1-986F-B8EC064FC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光線要充足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8D09BB-A6EC-4D7C-997C-344016A586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pPr lvl="0"/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23358FB-5814-4467-99DA-20E9B12A0E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507" y="2582333"/>
            <a:ext cx="1962063" cy="329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02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3E555C-9496-4E5C-93B7-9B6B07C0E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734" y="112777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戶外活動不可少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C5406A7-0014-46B1-8FB2-F2466EDCE1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多接觸大自然，多看遠方，可預防近視</a:t>
            </a:r>
          </a:p>
          <a:p>
            <a:pPr lvl="0"/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每天戶外運動，最少</a:t>
            </a:r>
            <a:r>
              <a:rPr lang="en-US" altLang="zh-TW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</a:t>
            </a:r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756F3E2-2B50-4368-9998-5CC8C9983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351" y="2795467"/>
            <a:ext cx="4512582" cy="3670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64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微軟正黑體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2023-09-25T03:03:32Z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