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228" y="9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9/25/2023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2023/9/25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674261-B8B6-4EF3-9F3A-8DF770B1D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38EC758-6D6C-46AE-B31B-787339B0E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21B800-A5CB-4038-ABA3-9AB2D37D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0885-E13A-4E8C-BD69-E95382C4FE6B}" type="datetimeFigureOut">
              <a:rPr lang="zh-TW" altLang="en-US" smtClean="0"/>
              <a:t>2023/9/25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94910A5-862F-4AF6-A0E4-10FE0B5E3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764F6E-87A2-455E-89DE-B70268A04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160E1-8D27-426A-8AA1-D92A881A21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04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2023/9/25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9/25/2023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374998-2BB6-4770-858A-08A532BE1B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FB1D24B-166A-43D2-B178-E183E0BC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90B6EFC-D579-48B8-8C55-611BCB730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429000"/>
            <a:ext cx="1799929" cy="3073312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CCAF4321-0D42-4C4D-A477-602A6B94DB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861" y="940062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66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E1BB01-4479-492E-8BB7-E444EA808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70443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D03A03A-D288-4CD1-8634-6EAC1AF80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打電腦、看電視、滑手機等，每天使用少於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小時</a:t>
            </a:r>
          </a:p>
          <a:p>
            <a:pPr lvl="0"/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使用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30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分鐘，休息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1FF2D94-F32B-460B-B50C-2CC530E0DB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626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484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83DE61-68AF-4A4E-94D2-B3A14A01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E13A46-95A4-4864-B79E-46398C950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01572" y="1562100"/>
            <a:ext cx="9134856" cy="4152901"/>
          </a:xfrm>
        </p:spPr>
        <p:txBody>
          <a:bodyPr/>
          <a:lstStyle/>
          <a:p>
            <a:pPr lvl="0"/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燈光充足、不閃爍</a:t>
            </a:r>
          </a:p>
          <a:p>
            <a:pPr lvl="0"/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不關燈或在昏暗環境使用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</a:t>
            </a:r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55C016D-A03E-41F0-8375-EFAB3B0FF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685" y="2720283"/>
            <a:ext cx="4223340" cy="343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7433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FEDAED-EEED-461C-B677-C9431C8B9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EC94178-743F-4FB5-8E55-DA87B2AC1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每天戶外運動，最少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6833DED-CF30-4AA0-BAC7-B586CC16D3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98" y="22999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278004"/>
      </p:ext>
    </p:extLst>
  </p:cSld>
  <p:clrMapOvr>
    <a:masterClrMapping/>
  </p:clrMapOvr>
  <p:transition spd="slow">
    <p:push dir="u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2023-09-25T03:05:24Z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