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228" y="9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2023/10/3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72FA25-DAA4-4D6F-906F-0AB9037BF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CC6AA3D-EFFF-45A8-99AB-9926264FAD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0DADB2-7E45-4027-BD49-E63071BD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2B4-2E18-4D4F-A6AB-5ED3842D9A4C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5599AC8-AF52-43A7-BC61-CF61AD274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A28C9F-E2BA-416B-941B-B1D8E6B95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B74C-A99F-4CAE-93E2-C40CE0E546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88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2023/10/3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2023/10/3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10/3/2023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EA52BF-5F31-4DC8-A209-7F1B7FF99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4688" y="139620"/>
            <a:ext cx="9360418" cy="2263258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258D19E-946C-4E1A-ABCF-67AD221AA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8513" y="2572188"/>
            <a:ext cx="5509512" cy="1771600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護眼有一套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343C99C-CAC2-4B42-B87A-A508E098BC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600" y="2572188"/>
            <a:ext cx="2081954" cy="3492113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5F5B3154-8BCC-4251-AAD1-23947552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425" y="339752"/>
            <a:ext cx="2325233" cy="143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18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1D826E-83E9-4E2E-AA79-97B9848D3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1" y="448732"/>
            <a:ext cx="3175000" cy="784691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D3D5B21-CC51-434E-9664-8AD2EAB89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0600" y="1549400"/>
            <a:ext cx="9672828" cy="4089401"/>
          </a:xfrm>
        </p:spPr>
        <p:txBody>
          <a:bodyPr>
            <a:normAutofit/>
          </a:bodyPr>
          <a:lstStyle/>
          <a:p>
            <a:pPr lvl="0"/>
            <a:r>
              <a:rPr lang="zh-TW" altLang="en-US" sz="24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打電腦、看電視、滑手機等，每天使用少於</a:t>
            </a:r>
            <a:r>
              <a:rPr lang="en-US" altLang="zh-TW" sz="24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2</a:t>
            </a:r>
            <a:r>
              <a:rPr lang="zh-TW" altLang="en-US" sz="24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小時</a:t>
            </a:r>
          </a:p>
          <a:p>
            <a:pPr lvl="0"/>
            <a:r>
              <a:rPr lang="zh-TW" altLang="en-US" sz="24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使用</a:t>
            </a:r>
            <a:r>
              <a:rPr lang="en-US" altLang="zh-TW" sz="24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30</a:t>
            </a:r>
            <a:r>
              <a:rPr lang="zh-TW" altLang="en-US" sz="24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分鐘，休息</a:t>
            </a:r>
            <a:r>
              <a:rPr lang="en-US" altLang="zh-TW" sz="24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10</a:t>
            </a:r>
            <a:r>
              <a:rPr lang="zh-TW" altLang="en-US" sz="24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B36E5D31-C7D5-445D-9A35-A6DB322163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142" y="3062206"/>
            <a:ext cx="8329991" cy="354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32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EFD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50"/>
                            </p:stCondLst>
                            <p:childTnLst>
                              <p:par>
                                <p:cTn id="2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CCC7F2-E844-4FE4-8D5B-9C50477DD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0540" y="821267"/>
            <a:ext cx="3751194" cy="1020994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13B89C7-1B82-4061-8A29-7DF7B993C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6971" y="1608666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燈光充足、不閃爍</a:t>
            </a:r>
          </a:p>
          <a:p>
            <a:pPr lvl="0"/>
            <a:r>
              <a:rPr lang="zh-TW" altLang="en-US" sz="28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不關燈或在昏暗環境使用</a:t>
            </a:r>
            <a:r>
              <a:rPr lang="en-US" altLang="zh-TW" sz="28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3</a:t>
            </a:r>
            <a:r>
              <a:rPr lang="zh-TW" altLang="en-US" sz="28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FE3E5D3-77C1-4294-AFF5-F3198F52A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981" y="2605979"/>
            <a:ext cx="5227895" cy="4252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14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54167E-6 -2.22222E-6 L -3.54167E-6 -0.07222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79167E-6 2.59259E-6 L 4.79167E-6 -0.07222 " pathEditMode="relative" rAng="0" ptsTypes="AA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B0EE67-22D5-4914-A29E-60B5E4ED4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3267" y="651934"/>
            <a:ext cx="3268133" cy="643466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8ABFBFB-FAFC-4B4F-8B56-CE9DEABE1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1626" y="1604433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32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多接觸大自然，多看遠方，可預防近視</a:t>
            </a:r>
          </a:p>
          <a:p>
            <a:pPr lvl="0"/>
            <a:r>
              <a:rPr lang="zh-TW" altLang="en-US" sz="32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每天戶外運動，最少</a:t>
            </a:r>
            <a:r>
              <a:rPr lang="en-US" altLang="zh-TW" sz="32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1</a:t>
            </a:r>
            <a:r>
              <a:rPr lang="zh-TW" altLang="en-US" sz="3200" dirty="0">
                <a:solidFill>
                  <a:srgbClr val="CC99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CF7E81E-CFC7-437E-8D41-9E848F46B7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734" y="2621556"/>
            <a:ext cx="8203907" cy="423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89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75"/>
                            </p:stCondLst>
                            <p:childTnLst>
                              <p:par>
                                <p:cTn id="8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75"/>
                            </p:stCondLst>
                            <p:childTnLst>
                              <p:par>
                                <p:cTn id="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文鼎ＰＯＰ－２</vt:lpstr>
      <vt:lpstr>微軟正黑體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2023-10-03T03:06:57Z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