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82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59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84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2165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962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152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145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418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5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8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55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13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62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7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16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88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94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EBD082E-7D18-4F57-8354-E7A538F993D9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0142AA9-133E-4AB8-BF54-FE3E491ABB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257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7E7897-CB03-4317-BA88-291768F201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我喜歡騎腳踏車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283308C-8623-4AC8-ACEB-70FFEAEAA5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我每天晚上都會去騎腳踏車</a:t>
            </a:r>
            <a:endParaRPr lang="en-US" altLang="zh-TW" sz="2000" dirty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雖然每次騎完都很熱</a:t>
            </a:r>
            <a:endParaRPr lang="en-US" altLang="zh-TW" sz="2000" dirty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但是對身題很好</a:t>
            </a:r>
            <a:endParaRPr lang="en-US" altLang="zh-TW" sz="2000" dirty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D7683D1-3393-4650-A3A6-DA1BE5EB2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909" y="2329952"/>
            <a:ext cx="1906467" cy="2336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圖片 6" descr="愛心 Pusheen 貓">
            <a:extLst>
              <a:ext uri="{FF2B5EF4-FFF2-40B4-BE49-F238E27FC236}">
                <a16:creationId xmlns:a16="http://schemas.microsoft.com/office/drawing/2014/main" id="{3290360B-50B9-4D3B-B055-725847F471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70465">
            <a:off x="902298" y="3822340"/>
            <a:ext cx="2774584" cy="2774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圖片 10" descr="膝上型電腦 Pusheen 貓">
            <a:extLst>
              <a:ext uri="{FF2B5EF4-FFF2-40B4-BE49-F238E27FC236}">
                <a16:creationId xmlns:a16="http://schemas.microsoft.com/office/drawing/2014/main" id="{18439F80-A0E4-48DE-8387-F9988F2CEE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66" y="633537"/>
            <a:ext cx="2218266" cy="2218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2658680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33</TotalTime>
  <Words>23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文鼎特圓</vt:lpstr>
      <vt:lpstr>文鼎疊圓體</vt:lpstr>
      <vt:lpstr>Arial</vt:lpstr>
      <vt:lpstr>Tw Cen MT</vt:lpstr>
      <vt:lpstr>小水滴</vt:lpstr>
      <vt:lpstr>我喜歡騎腳踏車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user</dc:creator>
  <cp:lastModifiedBy>user</cp:lastModifiedBy>
  <cp:revision>5</cp:revision>
  <dcterms:created xsi:type="dcterms:W3CDTF">2023-09-12T06:13:21Z</dcterms:created>
  <dcterms:modified xsi:type="dcterms:W3CDTF">2023-09-19T06:19:38Z</dcterms:modified>
</cp:coreProperties>
</file>