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1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8FA84-B55B-430D-937C-F1FEFE9E2B62}" type="datetimeFigureOut">
              <a:rPr lang="zh-TW" altLang="en-US" smtClean="0"/>
              <a:t>2023/9/19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CE520-B3CD-4E5E-8CB1-49B4DDEFC06B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66487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8FA84-B55B-430D-937C-F1FEFE9E2B62}" type="datetimeFigureOut">
              <a:rPr lang="zh-TW" altLang="en-US" smtClean="0"/>
              <a:t>2023/9/19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CE520-B3CD-4E5E-8CB1-49B4DDEFC0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7055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8FA84-B55B-430D-937C-F1FEFE9E2B62}" type="datetimeFigureOut">
              <a:rPr lang="zh-TW" altLang="en-US" smtClean="0"/>
              <a:t>2023/9/19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CE520-B3CD-4E5E-8CB1-49B4DDEFC0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63340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8FA84-B55B-430D-937C-F1FEFE9E2B62}" type="datetimeFigureOut">
              <a:rPr lang="zh-TW" altLang="en-US" smtClean="0"/>
              <a:t>2023/9/19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CE520-B3CD-4E5E-8CB1-49B4DDEFC06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554416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8FA84-B55B-430D-937C-F1FEFE9E2B62}" type="datetimeFigureOut">
              <a:rPr lang="zh-TW" altLang="en-US" smtClean="0"/>
              <a:t>2023/9/19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CE520-B3CD-4E5E-8CB1-49B4DDEFC0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385224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8FA84-B55B-430D-937C-F1FEFE9E2B62}" type="datetimeFigureOut">
              <a:rPr lang="zh-TW" altLang="en-US" smtClean="0"/>
              <a:t>2023/9/19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CE520-B3CD-4E5E-8CB1-49B4DDEFC06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21373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8FA84-B55B-430D-937C-F1FEFE9E2B62}" type="datetimeFigureOut">
              <a:rPr lang="zh-TW" altLang="en-US" smtClean="0"/>
              <a:t>2023/9/19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CE520-B3CD-4E5E-8CB1-49B4DDEFC0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63896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8FA84-B55B-430D-937C-F1FEFE9E2B62}" type="datetimeFigureOut">
              <a:rPr lang="zh-TW" altLang="en-US" smtClean="0"/>
              <a:t>2023/9/19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CE520-B3CD-4E5E-8CB1-49B4DDEFC0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20513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8FA84-B55B-430D-937C-F1FEFE9E2B62}" type="datetimeFigureOut">
              <a:rPr lang="zh-TW" altLang="en-US" smtClean="0"/>
              <a:t>2023/9/19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CE520-B3CD-4E5E-8CB1-49B4DDEFC0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48574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8FA84-B55B-430D-937C-F1FEFE9E2B62}" type="datetimeFigureOut">
              <a:rPr lang="zh-TW" altLang="en-US" smtClean="0"/>
              <a:t>2023/9/19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CE520-B3CD-4E5E-8CB1-49B4DDEFC0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5301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8FA84-B55B-430D-937C-F1FEFE9E2B62}" type="datetimeFigureOut">
              <a:rPr lang="zh-TW" altLang="en-US" smtClean="0"/>
              <a:t>2023/9/19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CE520-B3CD-4E5E-8CB1-49B4DDEFC0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3054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8FA84-B55B-430D-937C-F1FEFE9E2B62}" type="datetimeFigureOut">
              <a:rPr lang="zh-TW" altLang="en-US" smtClean="0"/>
              <a:t>2023/9/19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CE520-B3CD-4E5E-8CB1-49B4DDEFC0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0617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8FA84-B55B-430D-937C-F1FEFE9E2B62}" type="datetimeFigureOut">
              <a:rPr lang="zh-TW" altLang="en-US" smtClean="0"/>
              <a:t>2023/9/19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CE520-B3CD-4E5E-8CB1-49B4DDEFC0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4154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8FA84-B55B-430D-937C-F1FEFE9E2B62}" type="datetimeFigureOut">
              <a:rPr lang="zh-TW" altLang="en-US" smtClean="0"/>
              <a:t>2023/9/19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CE520-B3CD-4E5E-8CB1-49B4DDEFC0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0667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8FA84-B55B-430D-937C-F1FEFE9E2B62}" type="datetimeFigureOut">
              <a:rPr lang="zh-TW" altLang="en-US" smtClean="0"/>
              <a:t>2023/9/19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CE520-B3CD-4E5E-8CB1-49B4DDEFC0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0171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8FA84-B55B-430D-937C-F1FEFE9E2B62}" type="datetimeFigureOut">
              <a:rPr lang="zh-TW" altLang="en-US" smtClean="0"/>
              <a:t>2023/9/19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CE520-B3CD-4E5E-8CB1-49B4DDEFC0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6090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8FA84-B55B-430D-937C-F1FEFE9E2B62}" type="datetimeFigureOut">
              <a:rPr lang="zh-TW" altLang="en-US" smtClean="0"/>
              <a:t>2023/9/19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CE520-B3CD-4E5E-8CB1-49B4DDEFC0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9333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A058FA84-B55B-430D-937C-F1FEFE9E2B62}" type="datetimeFigureOut">
              <a:rPr lang="zh-TW" altLang="en-US" smtClean="0"/>
              <a:t>2023/9/19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F6CE520-B3CD-4E5E-8CB1-49B4DDEFC0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8377698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92" r:id="rId1"/>
    <p:sldLayoutId id="2147483793" r:id="rId2"/>
    <p:sldLayoutId id="2147483794" r:id="rId3"/>
    <p:sldLayoutId id="2147483795" r:id="rId4"/>
    <p:sldLayoutId id="2147483796" r:id="rId5"/>
    <p:sldLayoutId id="2147483797" r:id="rId6"/>
    <p:sldLayoutId id="2147483798" r:id="rId7"/>
    <p:sldLayoutId id="2147483799" r:id="rId8"/>
    <p:sldLayoutId id="2147483800" r:id="rId9"/>
    <p:sldLayoutId id="2147483801" r:id="rId10"/>
    <p:sldLayoutId id="2147483802" r:id="rId11"/>
    <p:sldLayoutId id="2147483803" r:id="rId12"/>
    <p:sldLayoutId id="2147483804" r:id="rId13"/>
    <p:sldLayoutId id="2147483805" r:id="rId14"/>
    <p:sldLayoutId id="2147483806" r:id="rId15"/>
    <p:sldLayoutId id="2147483807" r:id="rId16"/>
    <p:sldLayoutId id="214748380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6A9D7F7-763F-4A16-B968-731FE8638FC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5400" dirty="0">
                <a:solidFill>
                  <a:srgbClr val="FF6600"/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我喜歡游泳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D2FDFCB-D73A-4477-9113-DFE2CEF35DA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>
                <a:solidFill>
                  <a:srgbClr val="FFFF00"/>
                </a:solidFill>
              </a:rPr>
              <a:t>游泳對身體很好</a:t>
            </a:r>
            <a:endParaRPr lang="en-US" altLang="zh-TW" sz="3200" dirty="0">
              <a:solidFill>
                <a:srgbClr val="FFFF00"/>
              </a:solidFill>
            </a:endParaRPr>
          </a:p>
          <a:p>
            <a:r>
              <a:rPr lang="zh-TW" altLang="en-US" sz="3200" dirty="0">
                <a:solidFill>
                  <a:srgbClr val="FFFF00"/>
                </a:solidFill>
              </a:rPr>
              <a:t>每到游泳完都又餓又累</a:t>
            </a:r>
            <a:endParaRPr lang="en-US" altLang="zh-TW" sz="3200" dirty="0">
              <a:solidFill>
                <a:srgbClr val="FFFF00"/>
              </a:solidFill>
            </a:endParaRPr>
          </a:p>
          <a:p>
            <a:endParaRPr lang="zh-TW" altLang="en-US" dirty="0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48ACC72B-10D4-4F0E-8949-F37B139D57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20711">
            <a:off x="5762785" y="1469331"/>
            <a:ext cx="4750230" cy="3869942"/>
          </a:xfrm>
          <a:prstGeom prst="rect">
            <a:avLst/>
          </a:prstGeom>
        </p:spPr>
      </p:pic>
      <p:pic>
        <p:nvPicPr>
          <p:cNvPr id="7" name="圖片 6" descr="冒汗的 Pusheen 貓">
            <a:extLst>
              <a:ext uri="{FF2B5EF4-FFF2-40B4-BE49-F238E27FC236}">
                <a16:creationId xmlns:a16="http://schemas.microsoft.com/office/drawing/2014/main" id="{6251A61D-F12D-47E5-9C1E-A500EC6CA1A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508813">
            <a:off x="36045" y="-195430"/>
            <a:ext cx="2744492" cy="2744492"/>
          </a:xfrm>
          <a:prstGeom prst="rect">
            <a:avLst/>
          </a:prstGeom>
        </p:spPr>
      </p:pic>
      <p:pic>
        <p:nvPicPr>
          <p:cNvPr id="9" name="圖片 8" descr="哇 Gummy Monsters">
            <a:extLst>
              <a:ext uri="{FF2B5EF4-FFF2-40B4-BE49-F238E27FC236}">
                <a16:creationId xmlns:a16="http://schemas.microsoft.com/office/drawing/2014/main" id="{6F2585D1-5694-4211-BA2A-0AF272D0FEE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4612" y="4681757"/>
            <a:ext cx="2292983" cy="2292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2278238"/>
      </p:ext>
    </p:extLst>
  </p:cSld>
  <p:clrMapOvr>
    <a:masterClrMapping/>
  </p:clrMapOvr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TM02900771[[fn=切割線]]</Template>
  <TotalTime>37</TotalTime>
  <Words>16</Words>
  <Application>Microsoft Office PowerPoint</Application>
  <PresentationFormat>寬螢幕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文鼎疊圓體</vt:lpstr>
      <vt:lpstr>Century Gothic</vt:lpstr>
      <vt:lpstr>Wingdings 3</vt:lpstr>
      <vt:lpstr>切割線</vt:lpstr>
      <vt:lpstr>我喜歡游泳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我喜歡游泳</dc:title>
  <dc:creator>user</dc:creator>
  <cp:lastModifiedBy>user</cp:lastModifiedBy>
  <cp:revision>5</cp:revision>
  <dcterms:created xsi:type="dcterms:W3CDTF">2023-09-12T06:13:02Z</dcterms:created>
  <dcterms:modified xsi:type="dcterms:W3CDTF">2023-09-19T06:20:24Z</dcterms:modified>
</cp:coreProperties>
</file>